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97" r:id="rId2"/>
    <p:sldId id="385" r:id="rId3"/>
    <p:sldId id="400" r:id="rId4"/>
    <p:sldId id="401" r:id="rId5"/>
    <p:sldId id="408" r:id="rId6"/>
    <p:sldId id="402" r:id="rId7"/>
    <p:sldId id="403" r:id="rId8"/>
    <p:sldId id="404" r:id="rId9"/>
    <p:sldId id="405" r:id="rId10"/>
    <p:sldId id="406" r:id="rId11"/>
    <p:sldId id="40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00FFFF"/>
    <a:srgbClr val="FF0066"/>
    <a:srgbClr val="00FF00"/>
    <a:srgbClr val="1F497D"/>
    <a:srgbClr val="9966FF"/>
    <a:srgbClr val="FF00FF"/>
    <a:srgbClr val="31799D"/>
    <a:srgbClr val="A4E23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 autoAdjust="0"/>
    <p:restoredTop sz="94660"/>
  </p:normalViewPr>
  <p:slideViewPr>
    <p:cSldViewPr>
      <p:cViewPr varScale="1">
        <p:scale>
          <a:sx n="76" d="100"/>
          <a:sy n="76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"/>
        <c:axId val="98912896"/>
        <c:axId val="108882560"/>
      </c:barChart>
      <c:catAx>
        <c:axId val="98912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8882560"/>
        <c:crosses val="autoZero"/>
        <c:auto val="1"/>
        <c:lblAlgn val="ctr"/>
        <c:lblOffset val="100"/>
        <c:noMultiLvlLbl val="0"/>
      </c:catAx>
      <c:valAx>
        <c:axId val="108882560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98912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"/>
        <c:axId val="114960640"/>
        <c:axId val="117736192"/>
      </c:barChart>
      <c:catAx>
        <c:axId val="114960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7736192"/>
        <c:crosses val="autoZero"/>
        <c:auto val="1"/>
        <c:lblAlgn val="ctr"/>
        <c:lblOffset val="100"/>
        <c:noMultiLvlLbl val="0"/>
      </c:catAx>
      <c:valAx>
        <c:axId val="117736192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114960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accent6"/>
                </a:gs>
                <a:gs pos="100000">
                  <a:srgbClr val="FFC000"/>
                </a:gs>
              </a:gsLst>
              <a:path path="circle">
                <a:fillToRect l="100000" t="100000"/>
              </a:path>
              <a:tileRect r="-100000" b="-100000"/>
            </a:gradFill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"/>
        <c:axId val="168201216"/>
        <c:axId val="200623232"/>
      </c:barChart>
      <c:catAx>
        <c:axId val="168201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0623232"/>
        <c:crosses val="autoZero"/>
        <c:auto val="1"/>
        <c:lblAlgn val="ctr"/>
        <c:lblOffset val="100"/>
        <c:noMultiLvlLbl val="0"/>
      </c:catAx>
      <c:valAx>
        <c:axId val="200623232"/>
        <c:scaling>
          <c:orientation val="minMax"/>
        </c:scaling>
        <c:delete val="0"/>
        <c:axPos val="l"/>
        <c:majorGridlines>
          <c:spPr>
            <a:ln w="38100">
              <a:solidFill>
                <a:schemeClr val="accent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38100">
            <a:solidFill>
              <a:srgbClr val="FFFF00"/>
            </a:solidFill>
          </a:ln>
        </c:spPr>
        <c:txPr>
          <a:bodyPr/>
          <a:lstStyle/>
          <a:p>
            <a:pPr>
              <a:defRPr>
                <a:solidFill>
                  <a:srgbClr val="FFFF00"/>
                </a:solidFill>
              </a:defRPr>
            </a:pPr>
            <a:endParaRPr lang="en-US"/>
          </a:p>
        </c:txPr>
        <c:crossAx val="168201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0.125</c:v>
                </c:pt>
                <c:pt idx="1">
                  <c:v>0.125</c:v>
                </c:pt>
                <c:pt idx="2">
                  <c:v>0.125</c:v>
                </c:pt>
                <c:pt idx="3">
                  <c:v>0.125</c:v>
                </c:pt>
                <c:pt idx="4">
                  <c:v>0.125</c:v>
                </c:pt>
                <c:pt idx="5">
                  <c:v>0.125</c:v>
                </c:pt>
                <c:pt idx="6">
                  <c:v>0.125</c:v>
                </c:pt>
                <c:pt idx="7">
                  <c:v>0.125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0.125</c:v>
                </c:pt>
                <c:pt idx="1">
                  <c:v>0.125</c:v>
                </c:pt>
                <c:pt idx="2">
                  <c:v>0.125</c:v>
                </c:pt>
                <c:pt idx="3">
                  <c:v>0.125</c:v>
                </c:pt>
                <c:pt idx="4">
                  <c:v>0.125</c:v>
                </c:pt>
                <c:pt idx="5">
                  <c:v>0.125</c:v>
                </c:pt>
                <c:pt idx="6">
                  <c:v>0.125</c:v>
                </c:pt>
                <c:pt idx="7">
                  <c:v>0.125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2"/>
              </a:solidFill>
            </a:ln>
          </c:spPr>
          <c:cat>
            <c:strRef>
              <c:f>Sheet1!$A$2:$A$9</c:f>
              <c:strCache>
                <c:ptCount val="8"/>
                <c:pt idx="0">
                  <c:v>2h</c:v>
                </c:pt>
                <c:pt idx="1">
                  <c:v>1h</c:v>
                </c:pt>
                <c:pt idx="2">
                  <c:v>1h</c:v>
                </c:pt>
                <c:pt idx="3">
                  <c:v>0h</c:v>
                </c:pt>
                <c:pt idx="4">
                  <c:v>1h</c:v>
                </c:pt>
                <c:pt idx="5">
                  <c:v>2h</c:v>
                </c:pt>
                <c:pt idx="6">
                  <c:v>2h</c:v>
                </c:pt>
                <c:pt idx="7">
                  <c:v>3h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0.14399999999999999</c:v>
                </c:pt>
                <c:pt idx="1">
                  <c:v>9.6000000000000002E-2</c:v>
                </c:pt>
                <c:pt idx="2">
                  <c:v>9.6000000000000002E-2</c:v>
                </c:pt>
                <c:pt idx="3">
                  <c:v>6.4000000000000001E-2</c:v>
                </c:pt>
                <c:pt idx="4">
                  <c:v>9.6000000000000002E-2</c:v>
                </c:pt>
                <c:pt idx="5">
                  <c:v>0.14399999999999999</c:v>
                </c:pt>
                <c:pt idx="6">
                  <c:v>0.14399999999999999</c:v>
                </c:pt>
                <c:pt idx="7">
                  <c:v>0.216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8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38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04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64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52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52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016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69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0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30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48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36.png"/><Relationship Id="rId3" Type="http://schemas.openxmlformats.org/officeDocument/2006/relationships/chart" Target="../charts/chart11.xml"/><Relationship Id="rId7" Type="http://schemas.openxmlformats.org/officeDocument/2006/relationships/image" Target="../media/image22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2.png"/><Relationship Id="rId15" Type="http://schemas.openxmlformats.org/officeDocument/2006/relationships/image" Target="../media/image38.png"/><Relationship Id="rId10" Type="http://schemas.openxmlformats.org/officeDocument/2006/relationships/image" Target="../media/image27.png"/><Relationship Id="rId4" Type="http://schemas.openxmlformats.org/officeDocument/2006/relationships/image" Target="../media/image1.png"/><Relationship Id="rId9" Type="http://schemas.openxmlformats.org/officeDocument/2006/relationships/image" Target="../media/image26.png"/><Relationship Id="rId1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40.png"/><Relationship Id="rId3" Type="http://schemas.openxmlformats.org/officeDocument/2006/relationships/chart" Target="../charts/chart12.xml"/><Relationship Id="rId7" Type="http://schemas.openxmlformats.org/officeDocument/2006/relationships/image" Target="../media/image22.png"/><Relationship Id="rId12" Type="http://schemas.openxmlformats.org/officeDocument/2006/relationships/image" Target="../media/image35.png"/><Relationship Id="rId17" Type="http://schemas.openxmlformats.org/officeDocument/2006/relationships/image" Target="../media/image44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2.png"/><Relationship Id="rId15" Type="http://schemas.openxmlformats.org/officeDocument/2006/relationships/image" Target="../media/image42.png"/><Relationship Id="rId10" Type="http://schemas.openxmlformats.org/officeDocument/2006/relationships/image" Target="../media/image27.png"/><Relationship Id="rId4" Type="http://schemas.openxmlformats.org/officeDocument/2006/relationships/image" Target="../media/image1.png"/><Relationship Id="rId9" Type="http://schemas.openxmlformats.org/officeDocument/2006/relationships/image" Target="../media/image26.png"/><Relationship Id="rId1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chart" Target="../charts/chart3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chart" Target="../charts/chart4.xml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2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1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chart" Target="../charts/chart5.xm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chart" Target="../charts/chart6.xml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1.png"/><Relationship Id="rId4" Type="http://schemas.openxmlformats.org/officeDocument/2006/relationships/image" Target="../media/image2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chart" Target="../charts/chart7.xml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image" Target="../media/image25.png"/><Relationship Id="rId5" Type="http://schemas.openxmlformats.org/officeDocument/2006/relationships/image" Target="../media/image2.png"/><Relationship Id="rId10" Type="http://schemas.openxmlformats.org/officeDocument/2006/relationships/image" Target="../media/image24.png"/><Relationship Id="rId4" Type="http://schemas.openxmlformats.org/officeDocument/2006/relationships/chart" Target="../charts/chart8.xml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30.png"/><Relationship Id="rId3" Type="http://schemas.openxmlformats.org/officeDocument/2006/relationships/chart" Target="../charts/chart9.xml"/><Relationship Id="rId7" Type="http://schemas.openxmlformats.org/officeDocument/2006/relationships/image" Target="../media/image22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1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2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31.png"/><Relationship Id="rId3" Type="http://schemas.openxmlformats.org/officeDocument/2006/relationships/chart" Target="../charts/chart10.xml"/><Relationship Id="rId7" Type="http://schemas.openxmlformats.org/officeDocument/2006/relationships/image" Target="../media/image22.png"/><Relationship Id="rId12" Type="http://schemas.openxmlformats.org/officeDocument/2006/relationships/image" Target="../media/image30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8.png"/><Relationship Id="rId5" Type="http://schemas.openxmlformats.org/officeDocument/2006/relationships/image" Target="../media/image2.png"/><Relationship Id="rId15" Type="http://schemas.openxmlformats.org/officeDocument/2006/relationships/image" Target="../media/image33.png"/><Relationship Id="rId10" Type="http://schemas.openxmlformats.org/officeDocument/2006/relationships/image" Target="../media/image27.png"/><Relationship Id="rId4" Type="http://schemas.openxmlformats.org/officeDocument/2006/relationships/image" Target="../media/image1.png"/><Relationship Id="rId9" Type="http://schemas.openxmlformats.org/officeDocument/2006/relationships/image" Target="../media/image26.pn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-206495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Bernoulli trial and 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15952" y="609600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Bernoulli trial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852014" y="609600"/>
            <a:ext cx="214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Binomial distribution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8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2115507" y="1189977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2855837" y="117310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523439" y="2489184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2259354" y="244329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187149" y="190469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054055" y="2641336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5264">
            <a:off x="1525517" y="2652107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526748" y="18111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464650"/>
              </p:ext>
            </p:extLst>
          </p:nvPr>
        </p:nvGraphicFramePr>
        <p:xfrm>
          <a:off x="506689" y="3830320"/>
          <a:ext cx="3477969" cy="7416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911559"/>
                <a:gridCol w="1295400"/>
                <a:gridCol w="12710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b="0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(# H)</a:t>
                      </a:r>
                      <a:endParaRPr lang="en-US" b="0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0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(1 – </a:t>
                      </a:r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US" i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1897496" y="5040868"/>
                <a:ext cx="9663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496" y="5040868"/>
                <a:ext cx="96635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1385554" y="5726668"/>
                <a:ext cx="1929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554" y="5726668"/>
                <a:ext cx="192937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5257800" y="3048000"/>
            <a:ext cx="3276226" cy="3276301"/>
            <a:chOff x="373062" y="2168301"/>
            <a:chExt cx="4492120" cy="4492223"/>
          </a:xfrm>
        </p:grpSpPr>
        <p:graphicFrame>
          <p:nvGraphicFramePr>
            <p:cNvPr id="119" name="Chart 118"/>
            <p:cNvGraphicFramePr/>
            <p:nvPr>
              <p:extLst>
                <p:ext uri="{D42A27DB-BD31-4B8C-83A1-F6EECF244321}">
                  <p14:modId xmlns:p14="http://schemas.microsoft.com/office/powerpoint/2010/main" val="926490801"/>
                </p:ext>
              </p:extLst>
            </p:nvPr>
          </p:nvGraphicFramePr>
          <p:xfrm>
            <a:off x="373062" y="2168301"/>
            <a:ext cx="4275138" cy="406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20" name="Freeform 119"/>
            <p:cNvSpPr/>
            <p:nvPr/>
          </p:nvSpPr>
          <p:spPr>
            <a:xfrm>
              <a:off x="2513263" y="2400968"/>
              <a:ext cx="1769979" cy="1791369"/>
            </a:xfrm>
            <a:custGeom>
              <a:avLst/>
              <a:gdLst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9979" h="1791369">
                  <a:moveTo>
                    <a:pt x="593558" y="0"/>
                  </a:moveTo>
                  <a:lnTo>
                    <a:pt x="0" y="1791369"/>
                  </a:lnTo>
                  <a:lnTo>
                    <a:pt x="1769979" y="1144337"/>
                  </a:lnTo>
                  <a:cubicBezTo>
                    <a:pt x="1532913" y="623859"/>
                    <a:pt x="1124730" y="156856"/>
                    <a:pt x="59355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2516431" y="2406701"/>
              <a:ext cx="1895560" cy="3613709"/>
            </a:xfrm>
            <a:custGeom>
              <a:avLst/>
              <a:gdLst>
                <a:gd name="connsiteX0" fmla="*/ 592531 w 593179"/>
                <a:gd name="connsiteY0" fmla="*/ 0 h 3613709"/>
                <a:gd name="connsiteX1" fmla="*/ 0 w 593179"/>
                <a:gd name="connsiteY1" fmla="*/ 1792224 h 3613709"/>
                <a:gd name="connsiteX2" fmla="*/ 585216 w 593179"/>
                <a:gd name="connsiteY2" fmla="*/ 3613709 h 3613709"/>
                <a:gd name="connsiteX3" fmla="*/ 592531 w 593179"/>
                <a:gd name="connsiteY3" fmla="*/ 0 h 3613709"/>
                <a:gd name="connsiteX0" fmla="*/ 592531 w 1148758"/>
                <a:gd name="connsiteY0" fmla="*/ 0 h 3613709"/>
                <a:gd name="connsiteX1" fmla="*/ 0 w 1148758"/>
                <a:gd name="connsiteY1" fmla="*/ 1792224 h 3613709"/>
                <a:gd name="connsiteX2" fmla="*/ 585216 w 1148758"/>
                <a:gd name="connsiteY2" fmla="*/ 3613709 h 3613709"/>
                <a:gd name="connsiteX3" fmla="*/ 592531 w 1148758"/>
                <a:gd name="connsiteY3" fmla="*/ 0 h 3613709"/>
                <a:gd name="connsiteX0" fmla="*/ 592531 w 1489223"/>
                <a:gd name="connsiteY0" fmla="*/ 0 h 3613709"/>
                <a:gd name="connsiteX1" fmla="*/ 0 w 1489223"/>
                <a:gd name="connsiteY1" fmla="*/ 1792224 h 3613709"/>
                <a:gd name="connsiteX2" fmla="*/ 585216 w 1489223"/>
                <a:gd name="connsiteY2" fmla="*/ 3613709 h 3613709"/>
                <a:gd name="connsiteX3" fmla="*/ 592531 w 1489223"/>
                <a:gd name="connsiteY3" fmla="*/ 0 h 3613709"/>
                <a:gd name="connsiteX0" fmla="*/ 592531 w 1764965"/>
                <a:gd name="connsiteY0" fmla="*/ 0 h 3613709"/>
                <a:gd name="connsiteX1" fmla="*/ 0 w 1764965"/>
                <a:gd name="connsiteY1" fmla="*/ 1792224 h 3613709"/>
                <a:gd name="connsiteX2" fmla="*/ 585216 w 1764965"/>
                <a:gd name="connsiteY2" fmla="*/ 3613709 h 3613709"/>
                <a:gd name="connsiteX3" fmla="*/ 592531 w 1764965"/>
                <a:gd name="connsiteY3" fmla="*/ 0 h 3613709"/>
                <a:gd name="connsiteX0" fmla="*/ 592531 w 1890568"/>
                <a:gd name="connsiteY0" fmla="*/ 0 h 3613709"/>
                <a:gd name="connsiteX1" fmla="*/ 0 w 1890568"/>
                <a:gd name="connsiteY1" fmla="*/ 1792224 h 3613709"/>
                <a:gd name="connsiteX2" fmla="*/ 585216 w 1890568"/>
                <a:gd name="connsiteY2" fmla="*/ 3613709 h 3613709"/>
                <a:gd name="connsiteX3" fmla="*/ 592531 w 1890568"/>
                <a:gd name="connsiteY3" fmla="*/ 0 h 3613709"/>
                <a:gd name="connsiteX0" fmla="*/ 592531 w 1868005"/>
                <a:gd name="connsiteY0" fmla="*/ 0 h 3613709"/>
                <a:gd name="connsiteX1" fmla="*/ 0 w 1868005"/>
                <a:gd name="connsiteY1" fmla="*/ 1792224 h 3613709"/>
                <a:gd name="connsiteX2" fmla="*/ 585216 w 1868005"/>
                <a:gd name="connsiteY2" fmla="*/ 3613709 h 3613709"/>
                <a:gd name="connsiteX3" fmla="*/ 592531 w 1868005"/>
                <a:gd name="connsiteY3" fmla="*/ 0 h 3613709"/>
                <a:gd name="connsiteX0" fmla="*/ 592531 w 1884912"/>
                <a:gd name="connsiteY0" fmla="*/ 0 h 3613709"/>
                <a:gd name="connsiteX1" fmla="*/ 0 w 1884912"/>
                <a:gd name="connsiteY1" fmla="*/ 1792224 h 3613709"/>
                <a:gd name="connsiteX2" fmla="*/ 585216 w 1884912"/>
                <a:gd name="connsiteY2" fmla="*/ 3613709 h 3613709"/>
                <a:gd name="connsiteX3" fmla="*/ 592531 w 1884912"/>
                <a:gd name="connsiteY3" fmla="*/ 0 h 3613709"/>
                <a:gd name="connsiteX0" fmla="*/ 592531 w 1895560"/>
                <a:gd name="connsiteY0" fmla="*/ 0 h 3613709"/>
                <a:gd name="connsiteX1" fmla="*/ 0 w 1895560"/>
                <a:gd name="connsiteY1" fmla="*/ 1792224 h 3613709"/>
                <a:gd name="connsiteX2" fmla="*/ 585216 w 1895560"/>
                <a:gd name="connsiteY2" fmla="*/ 3613709 h 3613709"/>
                <a:gd name="connsiteX3" fmla="*/ 592531 w 1895560"/>
                <a:gd name="connsiteY3" fmla="*/ 0 h 36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5560" h="3613709">
                  <a:moveTo>
                    <a:pt x="592531" y="0"/>
                  </a:moveTo>
                  <a:lnTo>
                    <a:pt x="0" y="1792224"/>
                  </a:lnTo>
                  <a:lnTo>
                    <a:pt x="585216" y="3613709"/>
                  </a:lnTo>
                  <a:cubicBezTo>
                    <a:pt x="2426209" y="2899258"/>
                    <a:pt x="2233575" y="560832"/>
                    <a:pt x="59253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0066">
                    <a:alpha val="50000"/>
                  </a:srgbClr>
                </a:gs>
                <a:gs pos="100000">
                  <a:schemeClr val="accent2">
                    <a:lumMod val="50000"/>
                    <a:alpha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38100">
              <a:solidFill>
                <a:srgbClr val="FF006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2512337" y="2394642"/>
              <a:ext cx="1906891" cy="2276946"/>
            </a:xfrm>
            <a:custGeom>
              <a:avLst/>
              <a:gdLst>
                <a:gd name="connsiteX0" fmla="*/ 593002 w 1837853"/>
                <a:gd name="connsiteY0" fmla="*/ 0 h 2276946"/>
                <a:gd name="connsiteX1" fmla="*/ 0 w 1837853"/>
                <a:gd name="connsiteY1" fmla="*/ 1801639 h 2276946"/>
                <a:gd name="connsiteX2" fmla="*/ 1837853 w 1837853"/>
                <a:gd name="connsiteY2" fmla="*/ 2276946 h 2276946"/>
                <a:gd name="connsiteX3" fmla="*/ 593002 w 1837853"/>
                <a:gd name="connsiteY3" fmla="*/ 0 h 2276946"/>
                <a:gd name="connsiteX0" fmla="*/ 593002 w 1837853"/>
                <a:gd name="connsiteY0" fmla="*/ 0 h 2276946"/>
                <a:gd name="connsiteX1" fmla="*/ 0 w 1837853"/>
                <a:gd name="connsiteY1" fmla="*/ 1801639 h 2276946"/>
                <a:gd name="connsiteX2" fmla="*/ 1837853 w 1837853"/>
                <a:gd name="connsiteY2" fmla="*/ 2276946 h 2276946"/>
                <a:gd name="connsiteX3" fmla="*/ 593002 w 1837853"/>
                <a:gd name="connsiteY3" fmla="*/ 0 h 2276946"/>
                <a:gd name="connsiteX0" fmla="*/ 593002 w 1907161"/>
                <a:gd name="connsiteY0" fmla="*/ 0 h 2276946"/>
                <a:gd name="connsiteX1" fmla="*/ 0 w 1907161"/>
                <a:gd name="connsiteY1" fmla="*/ 1801639 h 2276946"/>
                <a:gd name="connsiteX2" fmla="*/ 1837853 w 1907161"/>
                <a:gd name="connsiteY2" fmla="*/ 2276946 h 2276946"/>
                <a:gd name="connsiteX3" fmla="*/ 593002 w 1907161"/>
                <a:gd name="connsiteY3" fmla="*/ 0 h 2276946"/>
                <a:gd name="connsiteX0" fmla="*/ 593002 w 1907161"/>
                <a:gd name="connsiteY0" fmla="*/ 0 h 2276946"/>
                <a:gd name="connsiteX1" fmla="*/ 0 w 1907161"/>
                <a:gd name="connsiteY1" fmla="*/ 1801639 h 2276946"/>
                <a:gd name="connsiteX2" fmla="*/ 1837853 w 1907161"/>
                <a:gd name="connsiteY2" fmla="*/ 2276946 h 2276946"/>
                <a:gd name="connsiteX3" fmla="*/ 593002 w 1907161"/>
                <a:gd name="connsiteY3" fmla="*/ 0 h 2276946"/>
                <a:gd name="connsiteX0" fmla="*/ 593002 w 1906891"/>
                <a:gd name="connsiteY0" fmla="*/ 0 h 2276946"/>
                <a:gd name="connsiteX1" fmla="*/ 0 w 1906891"/>
                <a:gd name="connsiteY1" fmla="*/ 1801639 h 2276946"/>
                <a:gd name="connsiteX2" fmla="*/ 1837853 w 1906891"/>
                <a:gd name="connsiteY2" fmla="*/ 2276946 h 2276946"/>
                <a:gd name="connsiteX3" fmla="*/ 593002 w 1906891"/>
                <a:gd name="connsiteY3" fmla="*/ 0 h 227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6891" h="2276946">
                  <a:moveTo>
                    <a:pt x="593002" y="0"/>
                  </a:moveTo>
                  <a:lnTo>
                    <a:pt x="0" y="1801639"/>
                  </a:lnTo>
                  <a:lnTo>
                    <a:pt x="1837853" y="2276946"/>
                  </a:lnTo>
                  <a:cubicBezTo>
                    <a:pt x="2147181" y="1241834"/>
                    <a:pt x="1361038" y="242935"/>
                    <a:pt x="593002" y="0"/>
                  </a:cubicBezTo>
                  <a:close/>
                </a:path>
              </a:pathLst>
            </a:custGeom>
            <a:gradFill>
              <a:gsLst>
                <a:gs pos="0">
                  <a:srgbClr val="21D6E0">
                    <a:alpha val="50000"/>
                  </a:srgbClr>
                </a:gs>
                <a:gs pos="100000">
                  <a:srgbClr val="0087E6">
                    <a:alpha val="30000"/>
                  </a:srgbClr>
                </a:gs>
              </a:gsLst>
              <a:lin ang="5400000" scaled="0"/>
            </a:gradFill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2511255" y="2399742"/>
              <a:ext cx="1779734" cy="1797577"/>
            </a:xfrm>
            <a:custGeom>
              <a:avLst/>
              <a:gdLst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9734" h="1797577">
                  <a:moveTo>
                    <a:pt x="593245" y="0"/>
                  </a:moveTo>
                  <a:lnTo>
                    <a:pt x="0" y="1797577"/>
                  </a:lnTo>
                  <a:lnTo>
                    <a:pt x="1779734" y="1141885"/>
                  </a:lnTo>
                  <a:cubicBezTo>
                    <a:pt x="1549276" y="649745"/>
                    <a:pt x="1091333" y="126380"/>
                    <a:pt x="593245" y="0"/>
                  </a:cubicBezTo>
                  <a:close/>
                </a:path>
              </a:pathLst>
            </a:custGeom>
            <a:gradFill>
              <a:gsLst>
                <a:gs pos="0">
                  <a:srgbClr val="FFFF00">
                    <a:alpha val="20000"/>
                  </a:srgbClr>
                </a:gs>
                <a:gs pos="100000">
                  <a:srgbClr val="FFC000">
                    <a:alpha val="20000"/>
                  </a:srgbClr>
                </a:gs>
              </a:gsLst>
              <a:lin ang="5400000" scaled="0"/>
            </a:gradFill>
            <a:ln w="38100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4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222844" y="272273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5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3471957" y="4675879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6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677881" y="270650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7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6576">
              <a:off x="3352800" y="3896459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3833060" y="3887924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1657179" y="612573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2065198" y="6020410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3924782" y="483056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130858" y="546296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452354" y="575524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2121867" y="272273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4334850" y="488380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4304605" y="390287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7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2452960" y="5885946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8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832695" y="5896762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9" name="Freeform 138"/>
            <p:cNvSpPr/>
            <p:nvPr/>
          </p:nvSpPr>
          <p:spPr>
            <a:xfrm>
              <a:off x="624680" y="2395470"/>
              <a:ext cx="3663984" cy="3631843"/>
            </a:xfrm>
            <a:custGeom>
              <a:avLst/>
              <a:gdLst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558344 w 3387144"/>
                <a:gd name="connsiteY5" fmla="*/ 1777285 h 3631843"/>
                <a:gd name="connsiteX6" fmla="*/ 2202287 w 3387144"/>
                <a:gd name="connsiteY6" fmla="*/ 0 h 3631843"/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625503 w 3387144"/>
                <a:gd name="connsiteY5" fmla="*/ 1818614 h 3631843"/>
                <a:gd name="connsiteX6" fmla="*/ 2202287 w 3387144"/>
                <a:gd name="connsiteY6" fmla="*/ 0 h 3631843"/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604838 w 3387144"/>
                <a:gd name="connsiteY5" fmla="*/ 1797949 h 3631843"/>
                <a:gd name="connsiteX6" fmla="*/ 2202287 w 3387144"/>
                <a:gd name="connsiteY6" fmla="*/ 0 h 3631843"/>
                <a:gd name="connsiteX0" fmla="*/ 2343817 w 3528674"/>
                <a:gd name="connsiteY0" fmla="*/ 0 h 3631843"/>
                <a:gd name="connsiteX1" fmla="*/ 3528674 w 3528674"/>
                <a:gd name="connsiteY1" fmla="*/ 1133341 h 3631843"/>
                <a:gd name="connsiteX2" fmla="*/ 1764268 w 3528674"/>
                <a:gd name="connsiteY2" fmla="*/ 1828800 h 3631843"/>
                <a:gd name="connsiteX3" fmla="*/ 1210477 w 3528674"/>
                <a:gd name="connsiteY3" fmla="*/ 3631843 h 3631843"/>
                <a:gd name="connsiteX4" fmla="*/ 141530 w 3528674"/>
                <a:gd name="connsiteY4" fmla="*/ 862885 h 3631843"/>
                <a:gd name="connsiteX5" fmla="*/ 1746368 w 3528674"/>
                <a:gd name="connsiteY5" fmla="*/ 1797949 h 3631843"/>
                <a:gd name="connsiteX6" fmla="*/ 2343817 w 3528674"/>
                <a:gd name="connsiteY6" fmla="*/ 0 h 3631843"/>
                <a:gd name="connsiteX0" fmla="*/ 2467174 w 3652031"/>
                <a:gd name="connsiteY0" fmla="*/ 0 h 3631843"/>
                <a:gd name="connsiteX1" fmla="*/ 3652031 w 3652031"/>
                <a:gd name="connsiteY1" fmla="*/ 1133341 h 3631843"/>
                <a:gd name="connsiteX2" fmla="*/ 1887625 w 3652031"/>
                <a:gd name="connsiteY2" fmla="*/ 1828800 h 3631843"/>
                <a:gd name="connsiteX3" fmla="*/ 1333834 w 3652031"/>
                <a:gd name="connsiteY3" fmla="*/ 3631843 h 3631843"/>
                <a:gd name="connsiteX4" fmla="*/ 264887 w 3652031"/>
                <a:gd name="connsiteY4" fmla="*/ 862885 h 3631843"/>
                <a:gd name="connsiteX5" fmla="*/ 1869725 w 3652031"/>
                <a:gd name="connsiteY5" fmla="*/ 1797949 h 3631843"/>
                <a:gd name="connsiteX6" fmla="*/ 2467174 w 3652031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84080 w 3663984"/>
                <a:gd name="connsiteY2" fmla="*/ 1823634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63984" h="3631843">
                  <a:moveTo>
                    <a:pt x="2479127" y="0"/>
                  </a:moveTo>
                  <a:cubicBezTo>
                    <a:pt x="3096222" y="181468"/>
                    <a:pt x="3470510" y="714232"/>
                    <a:pt x="3663984" y="1133341"/>
                  </a:cubicBezTo>
                  <a:lnTo>
                    <a:pt x="1884080" y="1823634"/>
                  </a:lnTo>
                  <a:lnTo>
                    <a:pt x="1345787" y="3631843"/>
                  </a:lnTo>
                  <a:cubicBezTo>
                    <a:pt x="38908" y="3163474"/>
                    <a:pt x="-301909" y="1858197"/>
                    <a:pt x="261341" y="862885"/>
                  </a:cubicBezTo>
                  <a:lnTo>
                    <a:pt x="1881678" y="1797949"/>
                  </a:lnTo>
                  <a:lnTo>
                    <a:pt x="2479127" y="0"/>
                  </a:lnTo>
                  <a:close/>
                </a:path>
              </a:pathLst>
            </a:custGeom>
            <a:gradFill>
              <a:gsLst>
                <a:gs pos="0">
                  <a:srgbClr val="FF0066"/>
                </a:gs>
                <a:gs pos="100000">
                  <a:schemeClr val="accent2">
                    <a:lumMod val="50000"/>
                  </a:schemeClr>
                </a:gs>
              </a:gsLst>
              <a:lin ang="13500000" scaled="1"/>
            </a:gradFill>
            <a:ln w="63500">
              <a:solidFill>
                <a:srgbClr val="FF0066"/>
              </a:solidFill>
            </a:ln>
            <a:effectLst>
              <a:outerShdw blurRad="254000" dist="63500" dir="2700000" algn="ctr" rotWithShape="0">
                <a:schemeClr val="bg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Cloud 139"/>
            <p:cNvSpPr/>
            <p:nvPr/>
          </p:nvSpPr>
          <p:spPr>
            <a:xfrm rot="20102556">
              <a:off x="2494871" y="2994878"/>
              <a:ext cx="1822932" cy="848491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1" name="Group 140"/>
            <p:cNvGrpSpPr/>
            <p:nvPr/>
          </p:nvGrpSpPr>
          <p:grpSpPr>
            <a:xfrm>
              <a:off x="2773018" y="2939629"/>
              <a:ext cx="1338992" cy="947043"/>
              <a:chOff x="2773018" y="2939629"/>
              <a:chExt cx="1338992" cy="947043"/>
            </a:xfrm>
          </p:grpSpPr>
          <p:pic>
            <p:nvPicPr>
              <p:cNvPr id="142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822319">
                <a:off x="2773018" y="3356340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3162035" y="3085405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4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3581678" y="2939629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45" name="Cloud 144"/>
            <p:cNvSpPr/>
            <p:nvPr/>
          </p:nvSpPr>
          <p:spPr>
            <a:xfrm rot="19358421">
              <a:off x="719789" y="4748935"/>
              <a:ext cx="1822932" cy="875299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1026364" y="4604835"/>
              <a:ext cx="1230139" cy="1084576"/>
              <a:chOff x="1026364" y="4604835"/>
              <a:chExt cx="1230139" cy="1084576"/>
            </a:xfrm>
          </p:grpSpPr>
          <p:pic>
            <p:nvPicPr>
              <p:cNvPr id="147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092533">
                <a:off x="1026364" y="515462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8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17275">
                <a:off x="1404575" y="4883863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9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1726171" y="4604835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0" name="Cloud 149"/>
            <p:cNvSpPr/>
            <p:nvPr/>
          </p:nvSpPr>
          <p:spPr>
            <a:xfrm rot="392964">
              <a:off x="402065" y="3738629"/>
              <a:ext cx="1781758" cy="805661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/>
            <p:cNvGrpSpPr/>
            <p:nvPr/>
          </p:nvGrpSpPr>
          <p:grpSpPr>
            <a:xfrm>
              <a:off x="611134" y="3857731"/>
              <a:ext cx="1430579" cy="549738"/>
              <a:chOff x="611134" y="3857731"/>
              <a:chExt cx="1430579" cy="549738"/>
            </a:xfrm>
          </p:grpSpPr>
          <p:grpSp>
            <p:nvGrpSpPr>
              <p:cNvPr id="152" name="Group 151"/>
              <p:cNvGrpSpPr/>
              <p:nvPr/>
            </p:nvGrpSpPr>
            <p:grpSpPr>
              <a:xfrm>
                <a:off x="611134" y="3872680"/>
                <a:ext cx="969212" cy="534789"/>
                <a:chOff x="494246" y="3474002"/>
                <a:chExt cx="969212" cy="534789"/>
              </a:xfrm>
            </p:grpSpPr>
            <p:pic>
              <p:nvPicPr>
                <p:cNvPr id="154" name="Picture 10" descr="2005 Penny Obv Unc D.pn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412340">
                  <a:off x="494246" y="3474002"/>
                  <a:ext cx="530332" cy="534789"/>
                </a:xfrm>
                <a:prstGeom prst="rect">
                  <a:avLst/>
                </a:prstGeom>
                <a:noFill/>
                <a:effectLst>
                  <a:outerShdw blurRad="254000" dist="63500" dir="2700000" algn="ctr" rotWithShape="0">
                    <a:schemeClr val="bg1">
                      <a:alpha val="50000"/>
                    </a:scheme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55" name="Picture 10" descr="2005 Penny Obv Unc D.pn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412340">
                  <a:off x="933126" y="3474002"/>
                  <a:ext cx="530332" cy="534789"/>
                </a:xfrm>
                <a:prstGeom prst="rect">
                  <a:avLst/>
                </a:prstGeom>
                <a:noFill/>
                <a:effectLst>
                  <a:outerShdw blurRad="254000" dist="63500" dir="2700000" algn="ctr" rotWithShape="0">
                    <a:schemeClr val="bg1">
                      <a:alpha val="50000"/>
                    </a:scheme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153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160490">
                <a:off x="1506925" y="3857731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/>
              <p:cNvSpPr txBox="1"/>
              <p:nvPr/>
            </p:nvSpPr>
            <p:spPr>
              <a:xfrm>
                <a:off x="5083061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8" name="TextBox 1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061" y="1066800"/>
                <a:ext cx="291573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5083061" y="1600200"/>
                <a:ext cx="3464218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061" y="1600200"/>
                <a:ext cx="3464218" cy="65011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/>
              <p:cNvSpPr txBox="1"/>
              <p:nvPr/>
            </p:nvSpPr>
            <p:spPr>
              <a:xfrm>
                <a:off x="5113730" y="2496642"/>
                <a:ext cx="11346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0" name="TextBox 1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730" y="2496642"/>
                <a:ext cx="113467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Rectangle 160"/>
              <p:cNvSpPr/>
              <p:nvPr/>
            </p:nvSpPr>
            <p:spPr>
              <a:xfrm>
                <a:off x="6629400" y="2496642"/>
                <a:ext cx="2097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61" name="Rectangle 1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496642"/>
                <a:ext cx="2097689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9" name="Group 168"/>
          <p:cNvGrpSpPr/>
          <p:nvPr/>
        </p:nvGrpSpPr>
        <p:grpSpPr>
          <a:xfrm>
            <a:off x="114544" y="735398"/>
            <a:ext cx="1131192" cy="1131192"/>
            <a:chOff x="4876800" y="3678320"/>
            <a:chExt cx="1131192" cy="1131192"/>
          </a:xfrm>
        </p:grpSpPr>
        <p:sp>
          <p:nvSpPr>
            <p:cNvPr id="170" name="Oval 169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>
                    <a:alpha val="20000"/>
                  </a:srgbClr>
                </a:gs>
                <a:gs pos="61000">
                  <a:srgbClr val="FBA97D">
                    <a:alpha val="20000"/>
                  </a:srgbClr>
                </a:gs>
                <a:gs pos="82001">
                  <a:srgbClr val="FBD49C">
                    <a:alpha val="20000"/>
                  </a:srgbClr>
                </a:gs>
                <a:gs pos="100000">
                  <a:srgbClr val="FEE7F2">
                    <a:alpha val="2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>
                    <a:alpha val="20000"/>
                  </a:srgbClr>
                </a:gs>
                <a:gs pos="59000">
                  <a:srgbClr val="FBD49C">
                    <a:alpha val="2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516562" y="1043874"/>
            <a:ext cx="1131192" cy="1131192"/>
            <a:chOff x="4876800" y="3678320"/>
            <a:chExt cx="1131192" cy="1131192"/>
          </a:xfrm>
        </p:grpSpPr>
        <p:sp>
          <p:nvSpPr>
            <p:cNvPr id="166" name="Oval 165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>
                    <a:alpha val="50000"/>
                  </a:srgbClr>
                </a:gs>
                <a:gs pos="61000">
                  <a:srgbClr val="FBA97D">
                    <a:alpha val="50000"/>
                  </a:srgbClr>
                </a:gs>
                <a:gs pos="82001">
                  <a:srgbClr val="FBD49C">
                    <a:alpha val="50000"/>
                  </a:srgbClr>
                </a:gs>
                <a:gs pos="100000">
                  <a:srgbClr val="FEE7F2">
                    <a:alpha val="5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>
                    <a:alpha val="50000"/>
                  </a:srgbClr>
                </a:gs>
                <a:gs pos="59000">
                  <a:srgbClr val="FBD49C">
                    <a:alpha val="2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933145" y="1357992"/>
            <a:ext cx="1131192" cy="1131192"/>
            <a:chOff x="4876800" y="3678320"/>
            <a:chExt cx="1131192" cy="1131192"/>
          </a:xfrm>
        </p:grpSpPr>
        <p:sp>
          <p:nvSpPr>
            <p:cNvPr id="61" name="Oval 6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3957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Chart 72"/>
          <p:cNvGraphicFramePr/>
          <p:nvPr>
            <p:extLst>
              <p:ext uri="{D42A27DB-BD31-4B8C-83A1-F6EECF244321}">
                <p14:modId xmlns:p14="http://schemas.microsoft.com/office/powerpoint/2010/main" val="108271627"/>
              </p:ext>
            </p:extLst>
          </p:nvPr>
        </p:nvGraphicFramePr>
        <p:xfrm>
          <a:off x="373062" y="2168301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Freeform 16"/>
          <p:cNvSpPr/>
          <p:nvPr/>
        </p:nvSpPr>
        <p:spPr>
          <a:xfrm>
            <a:off x="2513263" y="2400968"/>
            <a:ext cx="1769979" cy="1791369"/>
          </a:xfrm>
          <a:custGeom>
            <a:avLst/>
            <a:gdLst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979" h="1791369">
                <a:moveTo>
                  <a:pt x="593558" y="0"/>
                </a:moveTo>
                <a:lnTo>
                  <a:pt x="0" y="1791369"/>
                </a:lnTo>
                <a:lnTo>
                  <a:pt x="1769979" y="1144337"/>
                </a:lnTo>
                <a:cubicBezTo>
                  <a:pt x="1532913" y="623859"/>
                  <a:pt x="1124730" y="156856"/>
                  <a:pt x="593558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516431" y="2406701"/>
            <a:ext cx="1895560" cy="3613709"/>
          </a:xfrm>
          <a:custGeom>
            <a:avLst/>
            <a:gdLst>
              <a:gd name="connsiteX0" fmla="*/ 592531 w 593179"/>
              <a:gd name="connsiteY0" fmla="*/ 0 h 3613709"/>
              <a:gd name="connsiteX1" fmla="*/ 0 w 593179"/>
              <a:gd name="connsiteY1" fmla="*/ 1792224 h 3613709"/>
              <a:gd name="connsiteX2" fmla="*/ 585216 w 593179"/>
              <a:gd name="connsiteY2" fmla="*/ 3613709 h 3613709"/>
              <a:gd name="connsiteX3" fmla="*/ 592531 w 593179"/>
              <a:gd name="connsiteY3" fmla="*/ 0 h 3613709"/>
              <a:gd name="connsiteX0" fmla="*/ 592531 w 1148758"/>
              <a:gd name="connsiteY0" fmla="*/ 0 h 3613709"/>
              <a:gd name="connsiteX1" fmla="*/ 0 w 1148758"/>
              <a:gd name="connsiteY1" fmla="*/ 1792224 h 3613709"/>
              <a:gd name="connsiteX2" fmla="*/ 585216 w 1148758"/>
              <a:gd name="connsiteY2" fmla="*/ 3613709 h 3613709"/>
              <a:gd name="connsiteX3" fmla="*/ 592531 w 1148758"/>
              <a:gd name="connsiteY3" fmla="*/ 0 h 3613709"/>
              <a:gd name="connsiteX0" fmla="*/ 592531 w 1489223"/>
              <a:gd name="connsiteY0" fmla="*/ 0 h 3613709"/>
              <a:gd name="connsiteX1" fmla="*/ 0 w 1489223"/>
              <a:gd name="connsiteY1" fmla="*/ 1792224 h 3613709"/>
              <a:gd name="connsiteX2" fmla="*/ 585216 w 1489223"/>
              <a:gd name="connsiteY2" fmla="*/ 3613709 h 3613709"/>
              <a:gd name="connsiteX3" fmla="*/ 592531 w 1489223"/>
              <a:gd name="connsiteY3" fmla="*/ 0 h 3613709"/>
              <a:gd name="connsiteX0" fmla="*/ 592531 w 1764965"/>
              <a:gd name="connsiteY0" fmla="*/ 0 h 3613709"/>
              <a:gd name="connsiteX1" fmla="*/ 0 w 1764965"/>
              <a:gd name="connsiteY1" fmla="*/ 1792224 h 3613709"/>
              <a:gd name="connsiteX2" fmla="*/ 585216 w 1764965"/>
              <a:gd name="connsiteY2" fmla="*/ 3613709 h 3613709"/>
              <a:gd name="connsiteX3" fmla="*/ 592531 w 1764965"/>
              <a:gd name="connsiteY3" fmla="*/ 0 h 3613709"/>
              <a:gd name="connsiteX0" fmla="*/ 592531 w 1890568"/>
              <a:gd name="connsiteY0" fmla="*/ 0 h 3613709"/>
              <a:gd name="connsiteX1" fmla="*/ 0 w 1890568"/>
              <a:gd name="connsiteY1" fmla="*/ 1792224 h 3613709"/>
              <a:gd name="connsiteX2" fmla="*/ 585216 w 1890568"/>
              <a:gd name="connsiteY2" fmla="*/ 3613709 h 3613709"/>
              <a:gd name="connsiteX3" fmla="*/ 592531 w 1890568"/>
              <a:gd name="connsiteY3" fmla="*/ 0 h 3613709"/>
              <a:gd name="connsiteX0" fmla="*/ 592531 w 1868005"/>
              <a:gd name="connsiteY0" fmla="*/ 0 h 3613709"/>
              <a:gd name="connsiteX1" fmla="*/ 0 w 1868005"/>
              <a:gd name="connsiteY1" fmla="*/ 1792224 h 3613709"/>
              <a:gd name="connsiteX2" fmla="*/ 585216 w 1868005"/>
              <a:gd name="connsiteY2" fmla="*/ 3613709 h 3613709"/>
              <a:gd name="connsiteX3" fmla="*/ 592531 w 1868005"/>
              <a:gd name="connsiteY3" fmla="*/ 0 h 3613709"/>
              <a:gd name="connsiteX0" fmla="*/ 592531 w 1884912"/>
              <a:gd name="connsiteY0" fmla="*/ 0 h 3613709"/>
              <a:gd name="connsiteX1" fmla="*/ 0 w 1884912"/>
              <a:gd name="connsiteY1" fmla="*/ 1792224 h 3613709"/>
              <a:gd name="connsiteX2" fmla="*/ 585216 w 1884912"/>
              <a:gd name="connsiteY2" fmla="*/ 3613709 h 3613709"/>
              <a:gd name="connsiteX3" fmla="*/ 592531 w 1884912"/>
              <a:gd name="connsiteY3" fmla="*/ 0 h 3613709"/>
              <a:gd name="connsiteX0" fmla="*/ 592531 w 1895560"/>
              <a:gd name="connsiteY0" fmla="*/ 0 h 3613709"/>
              <a:gd name="connsiteX1" fmla="*/ 0 w 1895560"/>
              <a:gd name="connsiteY1" fmla="*/ 1792224 h 3613709"/>
              <a:gd name="connsiteX2" fmla="*/ 585216 w 1895560"/>
              <a:gd name="connsiteY2" fmla="*/ 3613709 h 3613709"/>
              <a:gd name="connsiteX3" fmla="*/ 592531 w 1895560"/>
              <a:gd name="connsiteY3" fmla="*/ 0 h 361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560" h="3613709">
                <a:moveTo>
                  <a:pt x="592531" y="0"/>
                </a:moveTo>
                <a:lnTo>
                  <a:pt x="0" y="1792224"/>
                </a:lnTo>
                <a:lnTo>
                  <a:pt x="585216" y="3613709"/>
                </a:lnTo>
                <a:cubicBezTo>
                  <a:pt x="2426209" y="2899258"/>
                  <a:pt x="2233575" y="560832"/>
                  <a:pt x="592531" y="0"/>
                </a:cubicBezTo>
                <a:close/>
              </a:path>
            </a:pathLst>
          </a:custGeom>
          <a:gradFill flip="none" rotWithShape="1">
            <a:gsLst>
              <a:gs pos="0">
                <a:srgbClr val="FF0066">
                  <a:alpha val="50000"/>
                </a:srgbClr>
              </a:gs>
              <a:gs pos="100000">
                <a:schemeClr val="accent2">
                  <a:lumMod val="50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rgbClr val="FF006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512337" y="2394642"/>
            <a:ext cx="1906891" cy="2276946"/>
          </a:xfrm>
          <a:custGeom>
            <a:avLst/>
            <a:gdLst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6891"/>
              <a:gd name="connsiteY0" fmla="*/ 0 h 2276946"/>
              <a:gd name="connsiteX1" fmla="*/ 0 w 1906891"/>
              <a:gd name="connsiteY1" fmla="*/ 1801639 h 2276946"/>
              <a:gd name="connsiteX2" fmla="*/ 1837853 w 1906891"/>
              <a:gd name="connsiteY2" fmla="*/ 2276946 h 2276946"/>
              <a:gd name="connsiteX3" fmla="*/ 593002 w 1906891"/>
              <a:gd name="connsiteY3" fmla="*/ 0 h 227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6891" h="2276946">
                <a:moveTo>
                  <a:pt x="593002" y="0"/>
                </a:moveTo>
                <a:lnTo>
                  <a:pt x="0" y="1801639"/>
                </a:lnTo>
                <a:lnTo>
                  <a:pt x="1837853" y="2276946"/>
                </a:lnTo>
                <a:cubicBezTo>
                  <a:pt x="2147181" y="1241834"/>
                  <a:pt x="1361038" y="242935"/>
                  <a:pt x="593002" y="0"/>
                </a:cubicBez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30000"/>
                </a:srgbClr>
              </a:gs>
            </a:gsLst>
            <a:lin ang="5400000" scaled="0"/>
          </a:gradFill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511255" y="2399742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222844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471957" y="467587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677881" y="270650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3352800" y="389645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3833060" y="3887924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1657179" y="612573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065198" y="602041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924782" y="483056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130858" y="54629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452354" y="575524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2121867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4334850" y="488380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4304605" y="390287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452960" y="588594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832695" y="589676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295931" y="685800"/>
            <a:ext cx="2974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Total heads across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coin flips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24680" y="2395470"/>
            <a:ext cx="3663984" cy="3631843"/>
          </a:xfrm>
          <a:custGeom>
            <a:avLst/>
            <a:gdLst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558344 w 3387144"/>
              <a:gd name="connsiteY5" fmla="*/ 1777285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25503 w 3387144"/>
              <a:gd name="connsiteY5" fmla="*/ 1818614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04838 w 3387144"/>
              <a:gd name="connsiteY5" fmla="*/ 1797949 h 3631843"/>
              <a:gd name="connsiteX6" fmla="*/ 2202287 w 3387144"/>
              <a:gd name="connsiteY6" fmla="*/ 0 h 3631843"/>
              <a:gd name="connsiteX0" fmla="*/ 2343817 w 3528674"/>
              <a:gd name="connsiteY0" fmla="*/ 0 h 3631843"/>
              <a:gd name="connsiteX1" fmla="*/ 3528674 w 3528674"/>
              <a:gd name="connsiteY1" fmla="*/ 1133341 h 3631843"/>
              <a:gd name="connsiteX2" fmla="*/ 1764268 w 3528674"/>
              <a:gd name="connsiteY2" fmla="*/ 1828800 h 3631843"/>
              <a:gd name="connsiteX3" fmla="*/ 1210477 w 3528674"/>
              <a:gd name="connsiteY3" fmla="*/ 3631843 h 3631843"/>
              <a:gd name="connsiteX4" fmla="*/ 141530 w 3528674"/>
              <a:gd name="connsiteY4" fmla="*/ 862885 h 3631843"/>
              <a:gd name="connsiteX5" fmla="*/ 1746368 w 3528674"/>
              <a:gd name="connsiteY5" fmla="*/ 1797949 h 3631843"/>
              <a:gd name="connsiteX6" fmla="*/ 2343817 w 3528674"/>
              <a:gd name="connsiteY6" fmla="*/ 0 h 3631843"/>
              <a:gd name="connsiteX0" fmla="*/ 2467174 w 3652031"/>
              <a:gd name="connsiteY0" fmla="*/ 0 h 3631843"/>
              <a:gd name="connsiteX1" fmla="*/ 3652031 w 3652031"/>
              <a:gd name="connsiteY1" fmla="*/ 1133341 h 3631843"/>
              <a:gd name="connsiteX2" fmla="*/ 1887625 w 3652031"/>
              <a:gd name="connsiteY2" fmla="*/ 1828800 h 3631843"/>
              <a:gd name="connsiteX3" fmla="*/ 1333834 w 3652031"/>
              <a:gd name="connsiteY3" fmla="*/ 3631843 h 3631843"/>
              <a:gd name="connsiteX4" fmla="*/ 264887 w 3652031"/>
              <a:gd name="connsiteY4" fmla="*/ 862885 h 3631843"/>
              <a:gd name="connsiteX5" fmla="*/ 1869725 w 3652031"/>
              <a:gd name="connsiteY5" fmla="*/ 1797949 h 3631843"/>
              <a:gd name="connsiteX6" fmla="*/ 2467174 w 3652031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84080 w 3663984"/>
              <a:gd name="connsiteY2" fmla="*/ 1823634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63984" h="3631843">
                <a:moveTo>
                  <a:pt x="2479127" y="0"/>
                </a:moveTo>
                <a:cubicBezTo>
                  <a:pt x="3096222" y="181468"/>
                  <a:pt x="3470510" y="714232"/>
                  <a:pt x="3663984" y="1133341"/>
                </a:cubicBezTo>
                <a:lnTo>
                  <a:pt x="1884080" y="1823634"/>
                </a:lnTo>
                <a:lnTo>
                  <a:pt x="1345787" y="3631843"/>
                </a:lnTo>
                <a:cubicBezTo>
                  <a:pt x="38908" y="3163474"/>
                  <a:pt x="-301909" y="1858197"/>
                  <a:pt x="261341" y="862885"/>
                </a:cubicBezTo>
                <a:lnTo>
                  <a:pt x="1881678" y="1797949"/>
                </a:lnTo>
                <a:lnTo>
                  <a:pt x="2479127" y="0"/>
                </a:lnTo>
                <a:close/>
              </a:path>
            </a:pathLst>
          </a:custGeom>
          <a:gradFill>
            <a:gsLst>
              <a:gs pos="0">
                <a:srgbClr val="FF0066"/>
              </a:gs>
              <a:gs pos="100000">
                <a:schemeClr val="accent2">
                  <a:lumMod val="50000"/>
                </a:schemeClr>
              </a:gs>
            </a:gsLst>
            <a:lin ang="13500000" scaled="1"/>
          </a:gradFill>
          <a:ln w="63500">
            <a:solidFill>
              <a:srgbClr val="FF0066"/>
            </a:solidFill>
          </a:ln>
          <a:effectLst>
            <a:outerShdw blurRad="254000" dist="635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loud 1"/>
          <p:cNvSpPr/>
          <p:nvPr/>
        </p:nvSpPr>
        <p:spPr>
          <a:xfrm rot="20102556">
            <a:off x="2494871" y="2994878"/>
            <a:ext cx="1822932" cy="84849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773018" y="2939629"/>
            <a:ext cx="1338992" cy="947043"/>
            <a:chOff x="2773018" y="2939629"/>
            <a:chExt cx="1338992" cy="947043"/>
          </a:xfrm>
        </p:grpSpPr>
        <p:pic>
          <p:nvPicPr>
            <p:cNvPr id="62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22319">
              <a:off x="2773018" y="3356340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162035" y="308540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581678" y="2939629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8" name="Cloud 67"/>
          <p:cNvSpPr/>
          <p:nvPr/>
        </p:nvSpPr>
        <p:spPr>
          <a:xfrm rot="19358421">
            <a:off x="719789" y="4748935"/>
            <a:ext cx="1822932" cy="875299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026364" y="4604835"/>
            <a:ext cx="1230139" cy="1084576"/>
            <a:chOff x="1026364" y="4604835"/>
            <a:chExt cx="1230139" cy="1084576"/>
          </a:xfrm>
        </p:grpSpPr>
        <p:pic>
          <p:nvPicPr>
            <p:cNvPr id="66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1026364" y="515462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1404575" y="488386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726171" y="460483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Cloud 69"/>
          <p:cNvSpPr/>
          <p:nvPr/>
        </p:nvSpPr>
        <p:spPr>
          <a:xfrm rot="392964">
            <a:off x="402065" y="3738629"/>
            <a:ext cx="1781758" cy="80566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11134" y="3857731"/>
            <a:ext cx="1430579" cy="549738"/>
            <a:chOff x="611134" y="3857731"/>
            <a:chExt cx="1430579" cy="549738"/>
          </a:xfrm>
        </p:grpSpPr>
        <p:grpSp>
          <p:nvGrpSpPr>
            <p:cNvPr id="11" name="Group 10"/>
            <p:cNvGrpSpPr/>
            <p:nvPr/>
          </p:nvGrpSpPr>
          <p:grpSpPr>
            <a:xfrm>
              <a:off x="611134" y="3872680"/>
              <a:ext cx="969212" cy="534789"/>
              <a:chOff x="494246" y="3474002"/>
              <a:chExt cx="969212" cy="534789"/>
            </a:xfrm>
          </p:grpSpPr>
          <p:pic>
            <p:nvPicPr>
              <p:cNvPr id="57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49424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5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93312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7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1506925" y="3857731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334000" y="1447800"/>
                <a:ext cx="3464218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3464218" cy="65011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Box 76"/>
          <p:cNvSpPr txBox="1"/>
          <p:nvPr/>
        </p:nvSpPr>
        <p:spPr>
          <a:xfrm>
            <a:off x="5295931" y="2385866"/>
            <a:ext cx="3082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total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334000" y="2743200"/>
                <a:ext cx="1875064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743200"/>
                <a:ext cx="1875064" cy="76450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334000" y="3593068"/>
                <a:ext cx="37454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593068"/>
                <a:ext cx="3745449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5334000" y="4028889"/>
                <a:ext cx="1415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028889"/>
                <a:ext cx="1415836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" name="Group 80"/>
          <p:cNvGrpSpPr/>
          <p:nvPr/>
        </p:nvGrpSpPr>
        <p:grpSpPr>
          <a:xfrm>
            <a:off x="6152786" y="3962400"/>
            <a:ext cx="489639" cy="547266"/>
            <a:chOff x="3285064" y="3200401"/>
            <a:chExt cx="489639" cy="547266"/>
          </a:xfrm>
        </p:grpSpPr>
        <p:sp>
          <p:nvSpPr>
            <p:cNvPr id="114" name="Rectangle 113"/>
            <p:cNvSpPr/>
            <p:nvPr/>
          </p:nvSpPr>
          <p:spPr>
            <a:xfrm>
              <a:off x="3363803" y="3200401"/>
              <a:ext cx="410900" cy="547266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Box 114"/>
                <p:cNvSpPr txBox="1"/>
                <p:nvPr/>
              </p:nvSpPr>
              <p:spPr>
                <a:xfrm>
                  <a:off x="3285064" y="3261436"/>
                  <a:ext cx="36580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15" name="TextBox 1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5064" y="3261436"/>
                  <a:ext cx="365805" cy="369332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34960075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Chart 72"/>
          <p:cNvGraphicFramePr/>
          <p:nvPr>
            <p:extLst>
              <p:ext uri="{D42A27DB-BD31-4B8C-83A1-F6EECF244321}">
                <p14:modId xmlns:p14="http://schemas.microsoft.com/office/powerpoint/2010/main" val="297425643"/>
              </p:ext>
            </p:extLst>
          </p:nvPr>
        </p:nvGraphicFramePr>
        <p:xfrm>
          <a:off x="373062" y="2168301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Freeform 16"/>
          <p:cNvSpPr/>
          <p:nvPr/>
        </p:nvSpPr>
        <p:spPr>
          <a:xfrm>
            <a:off x="2513263" y="2400968"/>
            <a:ext cx="1769979" cy="1791369"/>
          </a:xfrm>
          <a:custGeom>
            <a:avLst/>
            <a:gdLst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979" h="1791369">
                <a:moveTo>
                  <a:pt x="593558" y="0"/>
                </a:moveTo>
                <a:lnTo>
                  <a:pt x="0" y="1791369"/>
                </a:lnTo>
                <a:lnTo>
                  <a:pt x="1769979" y="1144337"/>
                </a:lnTo>
                <a:cubicBezTo>
                  <a:pt x="1532913" y="623859"/>
                  <a:pt x="1124730" y="156856"/>
                  <a:pt x="593558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516431" y="2406701"/>
            <a:ext cx="1895560" cy="3613709"/>
          </a:xfrm>
          <a:custGeom>
            <a:avLst/>
            <a:gdLst>
              <a:gd name="connsiteX0" fmla="*/ 592531 w 593179"/>
              <a:gd name="connsiteY0" fmla="*/ 0 h 3613709"/>
              <a:gd name="connsiteX1" fmla="*/ 0 w 593179"/>
              <a:gd name="connsiteY1" fmla="*/ 1792224 h 3613709"/>
              <a:gd name="connsiteX2" fmla="*/ 585216 w 593179"/>
              <a:gd name="connsiteY2" fmla="*/ 3613709 h 3613709"/>
              <a:gd name="connsiteX3" fmla="*/ 592531 w 593179"/>
              <a:gd name="connsiteY3" fmla="*/ 0 h 3613709"/>
              <a:gd name="connsiteX0" fmla="*/ 592531 w 1148758"/>
              <a:gd name="connsiteY0" fmla="*/ 0 h 3613709"/>
              <a:gd name="connsiteX1" fmla="*/ 0 w 1148758"/>
              <a:gd name="connsiteY1" fmla="*/ 1792224 h 3613709"/>
              <a:gd name="connsiteX2" fmla="*/ 585216 w 1148758"/>
              <a:gd name="connsiteY2" fmla="*/ 3613709 h 3613709"/>
              <a:gd name="connsiteX3" fmla="*/ 592531 w 1148758"/>
              <a:gd name="connsiteY3" fmla="*/ 0 h 3613709"/>
              <a:gd name="connsiteX0" fmla="*/ 592531 w 1489223"/>
              <a:gd name="connsiteY0" fmla="*/ 0 h 3613709"/>
              <a:gd name="connsiteX1" fmla="*/ 0 w 1489223"/>
              <a:gd name="connsiteY1" fmla="*/ 1792224 h 3613709"/>
              <a:gd name="connsiteX2" fmla="*/ 585216 w 1489223"/>
              <a:gd name="connsiteY2" fmla="*/ 3613709 h 3613709"/>
              <a:gd name="connsiteX3" fmla="*/ 592531 w 1489223"/>
              <a:gd name="connsiteY3" fmla="*/ 0 h 3613709"/>
              <a:gd name="connsiteX0" fmla="*/ 592531 w 1764965"/>
              <a:gd name="connsiteY0" fmla="*/ 0 h 3613709"/>
              <a:gd name="connsiteX1" fmla="*/ 0 w 1764965"/>
              <a:gd name="connsiteY1" fmla="*/ 1792224 h 3613709"/>
              <a:gd name="connsiteX2" fmla="*/ 585216 w 1764965"/>
              <a:gd name="connsiteY2" fmla="*/ 3613709 h 3613709"/>
              <a:gd name="connsiteX3" fmla="*/ 592531 w 1764965"/>
              <a:gd name="connsiteY3" fmla="*/ 0 h 3613709"/>
              <a:gd name="connsiteX0" fmla="*/ 592531 w 1890568"/>
              <a:gd name="connsiteY0" fmla="*/ 0 h 3613709"/>
              <a:gd name="connsiteX1" fmla="*/ 0 w 1890568"/>
              <a:gd name="connsiteY1" fmla="*/ 1792224 h 3613709"/>
              <a:gd name="connsiteX2" fmla="*/ 585216 w 1890568"/>
              <a:gd name="connsiteY2" fmla="*/ 3613709 h 3613709"/>
              <a:gd name="connsiteX3" fmla="*/ 592531 w 1890568"/>
              <a:gd name="connsiteY3" fmla="*/ 0 h 3613709"/>
              <a:gd name="connsiteX0" fmla="*/ 592531 w 1868005"/>
              <a:gd name="connsiteY0" fmla="*/ 0 h 3613709"/>
              <a:gd name="connsiteX1" fmla="*/ 0 w 1868005"/>
              <a:gd name="connsiteY1" fmla="*/ 1792224 h 3613709"/>
              <a:gd name="connsiteX2" fmla="*/ 585216 w 1868005"/>
              <a:gd name="connsiteY2" fmla="*/ 3613709 h 3613709"/>
              <a:gd name="connsiteX3" fmla="*/ 592531 w 1868005"/>
              <a:gd name="connsiteY3" fmla="*/ 0 h 3613709"/>
              <a:gd name="connsiteX0" fmla="*/ 592531 w 1884912"/>
              <a:gd name="connsiteY0" fmla="*/ 0 h 3613709"/>
              <a:gd name="connsiteX1" fmla="*/ 0 w 1884912"/>
              <a:gd name="connsiteY1" fmla="*/ 1792224 h 3613709"/>
              <a:gd name="connsiteX2" fmla="*/ 585216 w 1884912"/>
              <a:gd name="connsiteY2" fmla="*/ 3613709 h 3613709"/>
              <a:gd name="connsiteX3" fmla="*/ 592531 w 1884912"/>
              <a:gd name="connsiteY3" fmla="*/ 0 h 3613709"/>
              <a:gd name="connsiteX0" fmla="*/ 592531 w 1895560"/>
              <a:gd name="connsiteY0" fmla="*/ 0 h 3613709"/>
              <a:gd name="connsiteX1" fmla="*/ 0 w 1895560"/>
              <a:gd name="connsiteY1" fmla="*/ 1792224 h 3613709"/>
              <a:gd name="connsiteX2" fmla="*/ 585216 w 1895560"/>
              <a:gd name="connsiteY2" fmla="*/ 3613709 h 3613709"/>
              <a:gd name="connsiteX3" fmla="*/ 592531 w 1895560"/>
              <a:gd name="connsiteY3" fmla="*/ 0 h 361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560" h="3613709">
                <a:moveTo>
                  <a:pt x="592531" y="0"/>
                </a:moveTo>
                <a:lnTo>
                  <a:pt x="0" y="1792224"/>
                </a:lnTo>
                <a:lnTo>
                  <a:pt x="585216" y="3613709"/>
                </a:lnTo>
                <a:cubicBezTo>
                  <a:pt x="2426209" y="2899258"/>
                  <a:pt x="2233575" y="560832"/>
                  <a:pt x="592531" y="0"/>
                </a:cubicBezTo>
                <a:close/>
              </a:path>
            </a:pathLst>
          </a:custGeom>
          <a:gradFill flip="none" rotWithShape="1">
            <a:gsLst>
              <a:gs pos="0">
                <a:srgbClr val="FF0066">
                  <a:alpha val="50000"/>
                </a:srgbClr>
              </a:gs>
              <a:gs pos="100000">
                <a:schemeClr val="accent2">
                  <a:lumMod val="50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rgbClr val="FF006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512337" y="2394642"/>
            <a:ext cx="1906891" cy="2276946"/>
          </a:xfrm>
          <a:custGeom>
            <a:avLst/>
            <a:gdLst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6891"/>
              <a:gd name="connsiteY0" fmla="*/ 0 h 2276946"/>
              <a:gd name="connsiteX1" fmla="*/ 0 w 1906891"/>
              <a:gd name="connsiteY1" fmla="*/ 1801639 h 2276946"/>
              <a:gd name="connsiteX2" fmla="*/ 1837853 w 1906891"/>
              <a:gd name="connsiteY2" fmla="*/ 2276946 h 2276946"/>
              <a:gd name="connsiteX3" fmla="*/ 593002 w 1906891"/>
              <a:gd name="connsiteY3" fmla="*/ 0 h 227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6891" h="2276946">
                <a:moveTo>
                  <a:pt x="593002" y="0"/>
                </a:moveTo>
                <a:lnTo>
                  <a:pt x="0" y="1801639"/>
                </a:lnTo>
                <a:lnTo>
                  <a:pt x="1837853" y="2276946"/>
                </a:lnTo>
                <a:cubicBezTo>
                  <a:pt x="2147181" y="1241834"/>
                  <a:pt x="1361038" y="242935"/>
                  <a:pt x="593002" y="0"/>
                </a:cubicBez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30000"/>
                </a:srgbClr>
              </a:gs>
            </a:gsLst>
            <a:lin ang="5400000" scaled="0"/>
          </a:gradFill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511255" y="2399742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222844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471957" y="467587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677881" y="270650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3352800" y="389645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3833060" y="3887924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1657179" y="612573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065198" y="602041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924782" y="483056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130858" y="54629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452354" y="575524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2121867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4334850" y="488380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4304605" y="390287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452960" y="588594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832695" y="589676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295931" y="685800"/>
            <a:ext cx="2974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Total heads across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coin flips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24680" y="2395470"/>
            <a:ext cx="3663984" cy="3631843"/>
          </a:xfrm>
          <a:custGeom>
            <a:avLst/>
            <a:gdLst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558344 w 3387144"/>
              <a:gd name="connsiteY5" fmla="*/ 1777285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25503 w 3387144"/>
              <a:gd name="connsiteY5" fmla="*/ 1818614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04838 w 3387144"/>
              <a:gd name="connsiteY5" fmla="*/ 1797949 h 3631843"/>
              <a:gd name="connsiteX6" fmla="*/ 2202287 w 3387144"/>
              <a:gd name="connsiteY6" fmla="*/ 0 h 3631843"/>
              <a:gd name="connsiteX0" fmla="*/ 2343817 w 3528674"/>
              <a:gd name="connsiteY0" fmla="*/ 0 h 3631843"/>
              <a:gd name="connsiteX1" fmla="*/ 3528674 w 3528674"/>
              <a:gd name="connsiteY1" fmla="*/ 1133341 h 3631843"/>
              <a:gd name="connsiteX2" fmla="*/ 1764268 w 3528674"/>
              <a:gd name="connsiteY2" fmla="*/ 1828800 h 3631843"/>
              <a:gd name="connsiteX3" fmla="*/ 1210477 w 3528674"/>
              <a:gd name="connsiteY3" fmla="*/ 3631843 h 3631843"/>
              <a:gd name="connsiteX4" fmla="*/ 141530 w 3528674"/>
              <a:gd name="connsiteY4" fmla="*/ 862885 h 3631843"/>
              <a:gd name="connsiteX5" fmla="*/ 1746368 w 3528674"/>
              <a:gd name="connsiteY5" fmla="*/ 1797949 h 3631843"/>
              <a:gd name="connsiteX6" fmla="*/ 2343817 w 3528674"/>
              <a:gd name="connsiteY6" fmla="*/ 0 h 3631843"/>
              <a:gd name="connsiteX0" fmla="*/ 2467174 w 3652031"/>
              <a:gd name="connsiteY0" fmla="*/ 0 h 3631843"/>
              <a:gd name="connsiteX1" fmla="*/ 3652031 w 3652031"/>
              <a:gd name="connsiteY1" fmla="*/ 1133341 h 3631843"/>
              <a:gd name="connsiteX2" fmla="*/ 1887625 w 3652031"/>
              <a:gd name="connsiteY2" fmla="*/ 1828800 h 3631843"/>
              <a:gd name="connsiteX3" fmla="*/ 1333834 w 3652031"/>
              <a:gd name="connsiteY3" fmla="*/ 3631843 h 3631843"/>
              <a:gd name="connsiteX4" fmla="*/ 264887 w 3652031"/>
              <a:gd name="connsiteY4" fmla="*/ 862885 h 3631843"/>
              <a:gd name="connsiteX5" fmla="*/ 1869725 w 3652031"/>
              <a:gd name="connsiteY5" fmla="*/ 1797949 h 3631843"/>
              <a:gd name="connsiteX6" fmla="*/ 2467174 w 3652031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84080 w 3663984"/>
              <a:gd name="connsiteY2" fmla="*/ 1823634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63984" h="3631843">
                <a:moveTo>
                  <a:pt x="2479127" y="0"/>
                </a:moveTo>
                <a:cubicBezTo>
                  <a:pt x="3096222" y="181468"/>
                  <a:pt x="3470510" y="714232"/>
                  <a:pt x="3663984" y="1133341"/>
                </a:cubicBezTo>
                <a:lnTo>
                  <a:pt x="1884080" y="1823634"/>
                </a:lnTo>
                <a:lnTo>
                  <a:pt x="1345787" y="3631843"/>
                </a:lnTo>
                <a:cubicBezTo>
                  <a:pt x="38908" y="3163474"/>
                  <a:pt x="-301909" y="1858197"/>
                  <a:pt x="261341" y="862885"/>
                </a:cubicBezTo>
                <a:lnTo>
                  <a:pt x="1881678" y="1797949"/>
                </a:lnTo>
                <a:lnTo>
                  <a:pt x="2479127" y="0"/>
                </a:lnTo>
                <a:close/>
              </a:path>
            </a:pathLst>
          </a:custGeom>
          <a:gradFill>
            <a:gsLst>
              <a:gs pos="0">
                <a:srgbClr val="FF0066"/>
              </a:gs>
              <a:gs pos="100000">
                <a:schemeClr val="accent2">
                  <a:lumMod val="50000"/>
                </a:schemeClr>
              </a:gs>
            </a:gsLst>
            <a:lin ang="13500000" scaled="1"/>
          </a:gradFill>
          <a:ln w="63500">
            <a:solidFill>
              <a:srgbClr val="FF0066"/>
            </a:solidFill>
          </a:ln>
          <a:effectLst>
            <a:outerShdw blurRad="254000" dist="635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loud 1"/>
          <p:cNvSpPr/>
          <p:nvPr/>
        </p:nvSpPr>
        <p:spPr>
          <a:xfrm rot="20102556">
            <a:off x="2494871" y="2994878"/>
            <a:ext cx="1822932" cy="84849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773018" y="2939629"/>
            <a:ext cx="1338992" cy="947043"/>
            <a:chOff x="2773018" y="2939629"/>
            <a:chExt cx="1338992" cy="947043"/>
          </a:xfrm>
        </p:grpSpPr>
        <p:pic>
          <p:nvPicPr>
            <p:cNvPr id="62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22319">
              <a:off x="2773018" y="3356340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162035" y="308540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581678" y="2939629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8" name="Cloud 67"/>
          <p:cNvSpPr/>
          <p:nvPr/>
        </p:nvSpPr>
        <p:spPr>
          <a:xfrm rot="19358421">
            <a:off x="719789" y="4748935"/>
            <a:ext cx="1822932" cy="875299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026364" y="4604835"/>
            <a:ext cx="1230139" cy="1084576"/>
            <a:chOff x="1026364" y="4604835"/>
            <a:chExt cx="1230139" cy="1084576"/>
          </a:xfrm>
        </p:grpSpPr>
        <p:pic>
          <p:nvPicPr>
            <p:cNvPr id="66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1026364" y="515462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1404575" y="488386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726171" y="460483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Cloud 69"/>
          <p:cNvSpPr/>
          <p:nvPr/>
        </p:nvSpPr>
        <p:spPr>
          <a:xfrm rot="392964">
            <a:off x="402065" y="3738629"/>
            <a:ext cx="1781758" cy="80566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11134" y="3857731"/>
            <a:ext cx="1430579" cy="549738"/>
            <a:chOff x="611134" y="3857731"/>
            <a:chExt cx="1430579" cy="549738"/>
          </a:xfrm>
        </p:grpSpPr>
        <p:grpSp>
          <p:nvGrpSpPr>
            <p:cNvPr id="11" name="Group 10"/>
            <p:cNvGrpSpPr/>
            <p:nvPr/>
          </p:nvGrpSpPr>
          <p:grpSpPr>
            <a:xfrm>
              <a:off x="611134" y="3872680"/>
              <a:ext cx="969212" cy="534789"/>
              <a:chOff x="494246" y="3474002"/>
              <a:chExt cx="969212" cy="534789"/>
            </a:xfrm>
          </p:grpSpPr>
          <p:pic>
            <p:nvPicPr>
              <p:cNvPr id="57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49424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5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93312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7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1506925" y="3857731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334000" y="1447800"/>
                <a:ext cx="3464218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447800"/>
                <a:ext cx="3464218" cy="65011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Box 76"/>
          <p:cNvSpPr txBox="1"/>
          <p:nvPr/>
        </p:nvSpPr>
        <p:spPr>
          <a:xfrm>
            <a:off x="5295931" y="2385866"/>
            <a:ext cx="3082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total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256730" y="2819400"/>
                <a:ext cx="11346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6730" y="2819400"/>
                <a:ext cx="1134670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5299746" y="3429000"/>
            <a:ext cx="3380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Variance of total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5350099" y="3810000"/>
                <a:ext cx="290073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99" y="3810000"/>
                <a:ext cx="2900730" cy="76450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334000" y="4648200"/>
                <a:ext cx="3699411" cy="4023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b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4648200"/>
                <a:ext cx="3699411" cy="4023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5334000" y="5181600"/>
                <a:ext cx="17784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5181600"/>
                <a:ext cx="1778436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6" name="Group 85"/>
          <p:cNvGrpSpPr/>
          <p:nvPr/>
        </p:nvGrpSpPr>
        <p:grpSpPr>
          <a:xfrm>
            <a:off x="6372364" y="5122277"/>
            <a:ext cx="1095236" cy="547266"/>
            <a:chOff x="3270344" y="3200401"/>
            <a:chExt cx="1095236" cy="547266"/>
          </a:xfrm>
        </p:grpSpPr>
        <p:sp>
          <p:nvSpPr>
            <p:cNvPr id="87" name="Rectangle 86"/>
            <p:cNvSpPr/>
            <p:nvPr/>
          </p:nvSpPr>
          <p:spPr>
            <a:xfrm>
              <a:off x="3363803" y="3200401"/>
              <a:ext cx="890525" cy="547266"/>
            </a:xfrm>
            <a:prstGeom prst="rect">
              <a:avLst/>
            </a:prstGeom>
            <a:gradFill flip="none" rotWithShape="1">
              <a:gsLst>
                <a:gs pos="25000">
                  <a:srgbClr val="0E4E86"/>
                </a:gs>
                <a:gs pos="0">
                  <a:srgbClr val="0070C0"/>
                </a:gs>
                <a:gs pos="100000">
                  <a:schemeClr val="bg2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3270344" y="3261436"/>
                  <a:ext cx="10952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</m:d>
                      </m:oMath>
                    </m:oMathPara>
                  </a14:m>
                  <a:endParaRPr lang="en-US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0344" y="3261436"/>
                  <a:ext cx="1095236" cy="369332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75364863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4" grpId="0"/>
      <p:bldP spid="10" grpId="0"/>
      <p:bldP spid="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097924" y="1016077"/>
            <a:ext cx="1131192" cy="1131192"/>
            <a:chOff x="4876800" y="3678320"/>
            <a:chExt cx="1131192" cy="1131192"/>
          </a:xfrm>
        </p:grpSpPr>
        <p:sp>
          <p:nvSpPr>
            <p:cNvPr id="19" name="Oval 1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034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325" y="1016077"/>
            <a:ext cx="11334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1013793"/>
            <a:ext cx="11430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26929421"/>
              </p:ext>
            </p:extLst>
          </p:nvPr>
        </p:nvGraphicFramePr>
        <p:xfrm>
          <a:off x="568528" y="3776334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42563" y="6221431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heads)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197332" y="4810867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2938" y="4572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58921" y="41007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60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76400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0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35121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Bernoulli trial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83758"/>
              </p:ext>
            </p:extLst>
          </p:nvPr>
        </p:nvGraphicFramePr>
        <p:xfrm>
          <a:off x="307641" y="2962276"/>
          <a:ext cx="3477969" cy="7416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911559"/>
                <a:gridCol w="1295400"/>
                <a:gridCol w="12710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b="0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(# H)</a:t>
                      </a:r>
                      <a:endParaRPr lang="en-US" b="0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0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(1 – </a:t>
                      </a:r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US" i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7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2280286" y="848062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3020616" y="83119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688218" y="2147269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2424133" y="210138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351928" y="156277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218834" y="2299421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5264">
            <a:off x="1690296" y="231019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691527" y="146924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286709" y="3352800"/>
            <a:ext cx="3498901" cy="4572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07642" y="3810000"/>
            <a:ext cx="684379" cy="234932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97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"/>
                            </p:stCondLst>
                            <p:childTnLst>
                              <p:par>
                                <p:cTn id="4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5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5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75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" grpId="0"/>
      <p:bldP spid="21" grpId="0"/>
      <p:bldP spid="7" grpId="0"/>
      <p:bldP spid="40" grpId="0"/>
      <p:bldP spid="49" grpId="0"/>
      <p:bldP spid="50" grpId="0"/>
      <p:bldP spid="39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097924" y="1016077"/>
            <a:ext cx="1131192" cy="1131192"/>
            <a:chOff x="4876800" y="3678320"/>
            <a:chExt cx="1131192" cy="1131192"/>
          </a:xfrm>
        </p:grpSpPr>
        <p:sp>
          <p:nvSpPr>
            <p:cNvPr id="19" name="Oval 1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59535020"/>
              </p:ext>
            </p:extLst>
          </p:nvPr>
        </p:nvGraphicFramePr>
        <p:xfrm>
          <a:off x="568528" y="3776334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42563" y="6221431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heads)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197332" y="4810867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2938" y="4572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58921" y="41007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60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76400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0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35121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Bernoulli trial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224823"/>
              </p:ext>
            </p:extLst>
          </p:nvPr>
        </p:nvGraphicFramePr>
        <p:xfrm>
          <a:off x="307641" y="2962276"/>
          <a:ext cx="3477969" cy="7416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911559"/>
                <a:gridCol w="1295400"/>
                <a:gridCol w="12710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b="0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(# H)</a:t>
                      </a:r>
                      <a:endParaRPr lang="en-US" b="0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0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(1 – </a:t>
                      </a:r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US" i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7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2280286" y="848062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3020616" y="83119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688218" y="2147269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2424133" y="210138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351928" y="156277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218834" y="2299421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5264">
            <a:off x="1690296" y="231019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691527" y="146924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648200" y="685800"/>
            <a:ext cx="259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812186" y="990600"/>
                <a:ext cx="1875064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186" y="990600"/>
                <a:ext cx="1875064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6172200" y="1873235"/>
                <a:ext cx="1521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873235"/>
                <a:ext cx="152125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6523095" y="2298164"/>
                <a:ext cx="1053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095" y="2298164"/>
                <a:ext cx="1053172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815446" y="2667000"/>
                <a:ext cx="9663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446" y="2667000"/>
                <a:ext cx="966354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Oval 33"/>
          <p:cNvSpPr/>
          <p:nvPr/>
        </p:nvSpPr>
        <p:spPr>
          <a:xfrm>
            <a:off x="1418829" y="2847049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40831" y="170370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1418829" y="3272735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932825" y="1727316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7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path" presetSubtype="0" repeatCount="3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10731E-6 L 0.20955 -0.00024 " pathEditMode="relative" rAng="0" ptsTypes="AA">
                                      <p:cBhvr>
                                        <p:cTn id="31" dur="3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-2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44126E-6 L 0.03125 0.08441 " pathEditMode="relative" rAng="0" ptsTypes="AA">
                                      <p:cBhvr>
                                        <p:cTn id="33" dur="3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420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10731E-6 L 0.20955 -0.00024 " pathEditMode="relative" rAng="0" ptsTypes="AA">
                                      <p:cBhvr>
                                        <p:cTn id="35" dur="3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-2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repeatCount="3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3108E-6 L 0.00816 0.06984 " pathEditMode="relative" rAng="0" ptsTypes="AA">
                                      <p:cBhvr>
                                        <p:cTn id="37" dur="3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" y="34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4" grpId="1"/>
      <p:bldP spid="74" grpId="2"/>
      <p:bldP spid="75" grpId="0"/>
      <p:bldP spid="75" grpId="1"/>
      <p:bldP spid="75" grpId="2"/>
      <p:bldP spid="76" grpId="0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254774" y="5051799"/>
            <a:ext cx="1043042" cy="799666"/>
          </a:xfrm>
          <a:custGeom>
            <a:avLst/>
            <a:gdLst>
              <a:gd name="connsiteX0" fmla="*/ 48675 w 1043042"/>
              <a:gd name="connsiteY0" fmla="*/ 93874 h 799666"/>
              <a:gd name="connsiteX1" fmla="*/ 0 w 1043042"/>
              <a:gd name="connsiteY1" fmla="*/ 208609 h 799666"/>
              <a:gd name="connsiteX2" fmla="*/ 34768 w 1043042"/>
              <a:gd name="connsiteY2" fmla="*/ 312913 h 799666"/>
              <a:gd name="connsiteX3" fmla="*/ 13907 w 1043042"/>
              <a:gd name="connsiteY3" fmla="*/ 392879 h 799666"/>
              <a:gd name="connsiteX4" fmla="*/ 48675 w 1043042"/>
              <a:gd name="connsiteY4" fmla="*/ 538905 h 799666"/>
              <a:gd name="connsiteX5" fmla="*/ 20861 w 1043042"/>
              <a:gd name="connsiteY5" fmla="*/ 632779 h 799666"/>
              <a:gd name="connsiteX6" fmla="*/ 20861 w 1043042"/>
              <a:gd name="connsiteY6" fmla="*/ 757944 h 799666"/>
              <a:gd name="connsiteX7" fmla="*/ 149503 w 1043042"/>
              <a:gd name="connsiteY7" fmla="*/ 799666 h 799666"/>
              <a:gd name="connsiteX8" fmla="*/ 208609 w 1043042"/>
              <a:gd name="connsiteY8" fmla="*/ 719699 h 799666"/>
              <a:gd name="connsiteX9" fmla="*/ 288575 w 1043042"/>
              <a:gd name="connsiteY9" fmla="*/ 771851 h 799666"/>
              <a:gd name="connsiteX10" fmla="*/ 771851 w 1043042"/>
              <a:gd name="connsiteY10" fmla="*/ 768374 h 799666"/>
              <a:gd name="connsiteX11" fmla="*/ 917877 w 1043042"/>
              <a:gd name="connsiteY11" fmla="*/ 747514 h 799666"/>
              <a:gd name="connsiteX12" fmla="*/ 942215 w 1043042"/>
              <a:gd name="connsiteY12" fmla="*/ 629302 h 799666"/>
              <a:gd name="connsiteX13" fmla="*/ 886586 w 1043042"/>
              <a:gd name="connsiteY13" fmla="*/ 431124 h 799666"/>
              <a:gd name="connsiteX14" fmla="*/ 1004797 w 1043042"/>
              <a:gd name="connsiteY14" fmla="*/ 281622 h 799666"/>
              <a:gd name="connsiteX15" fmla="*/ 1043042 w 1043042"/>
              <a:gd name="connsiteY15" fmla="*/ 142549 h 799666"/>
              <a:gd name="connsiteX16" fmla="*/ 983936 w 1043042"/>
              <a:gd name="connsiteY16" fmla="*/ 6954 h 799666"/>
              <a:gd name="connsiteX17" fmla="*/ 771851 w 1043042"/>
              <a:gd name="connsiteY17" fmla="*/ 0 h 799666"/>
              <a:gd name="connsiteX18" fmla="*/ 479799 w 1043042"/>
              <a:gd name="connsiteY18" fmla="*/ 13907 h 799666"/>
              <a:gd name="connsiteX19" fmla="*/ 347681 w 1043042"/>
              <a:gd name="connsiteY19" fmla="*/ 34768 h 799666"/>
              <a:gd name="connsiteX20" fmla="*/ 305959 w 1043042"/>
              <a:gd name="connsiteY20" fmla="*/ 79967 h 799666"/>
              <a:gd name="connsiteX21" fmla="*/ 305959 w 1043042"/>
              <a:gd name="connsiteY21" fmla="*/ 166887 h 799666"/>
              <a:gd name="connsiteX22" fmla="*/ 246853 w 1043042"/>
              <a:gd name="connsiteY22" fmla="*/ 198178 h 799666"/>
              <a:gd name="connsiteX23" fmla="*/ 208609 w 1043042"/>
              <a:gd name="connsiteY23" fmla="*/ 159933 h 799666"/>
              <a:gd name="connsiteX24" fmla="*/ 187748 w 1043042"/>
              <a:gd name="connsiteY24" fmla="*/ 107781 h 799666"/>
              <a:gd name="connsiteX25" fmla="*/ 48675 w 1043042"/>
              <a:gd name="connsiteY25" fmla="*/ 93874 h 799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43042" h="799666">
                <a:moveTo>
                  <a:pt x="48675" y="93874"/>
                </a:moveTo>
                <a:lnTo>
                  <a:pt x="0" y="208609"/>
                </a:lnTo>
                <a:lnTo>
                  <a:pt x="34768" y="312913"/>
                </a:lnTo>
                <a:lnTo>
                  <a:pt x="13907" y="392879"/>
                </a:lnTo>
                <a:lnTo>
                  <a:pt x="48675" y="538905"/>
                </a:lnTo>
                <a:lnTo>
                  <a:pt x="20861" y="632779"/>
                </a:lnTo>
                <a:lnTo>
                  <a:pt x="20861" y="757944"/>
                </a:lnTo>
                <a:lnTo>
                  <a:pt x="149503" y="799666"/>
                </a:lnTo>
                <a:lnTo>
                  <a:pt x="208609" y="719699"/>
                </a:lnTo>
                <a:lnTo>
                  <a:pt x="288575" y="771851"/>
                </a:lnTo>
                <a:lnTo>
                  <a:pt x="771851" y="768374"/>
                </a:lnTo>
                <a:lnTo>
                  <a:pt x="917877" y="747514"/>
                </a:lnTo>
                <a:lnTo>
                  <a:pt x="942215" y="629302"/>
                </a:lnTo>
                <a:lnTo>
                  <a:pt x="886586" y="431124"/>
                </a:lnTo>
                <a:lnTo>
                  <a:pt x="1004797" y="281622"/>
                </a:lnTo>
                <a:lnTo>
                  <a:pt x="1043042" y="142549"/>
                </a:lnTo>
                <a:lnTo>
                  <a:pt x="983936" y="6954"/>
                </a:lnTo>
                <a:lnTo>
                  <a:pt x="771851" y="0"/>
                </a:lnTo>
                <a:lnTo>
                  <a:pt x="479799" y="13907"/>
                </a:lnTo>
                <a:lnTo>
                  <a:pt x="347681" y="34768"/>
                </a:lnTo>
                <a:lnTo>
                  <a:pt x="305959" y="79967"/>
                </a:lnTo>
                <a:lnTo>
                  <a:pt x="305959" y="166887"/>
                </a:lnTo>
                <a:lnTo>
                  <a:pt x="246853" y="198178"/>
                </a:lnTo>
                <a:lnTo>
                  <a:pt x="208609" y="159933"/>
                </a:lnTo>
                <a:lnTo>
                  <a:pt x="187748" y="107781"/>
                </a:lnTo>
                <a:lnTo>
                  <a:pt x="48675" y="93874"/>
                </a:ln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61728" y="5055276"/>
            <a:ext cx="2277308" cy="764897"/>
          </a:xfrm>
          <a:custGeom>
            <a:avLst/>
            <a:gdLst>
              <a:gd name="connsiteX0" fmla="*/ 0 w 2277308"/>
              <a:gd name="connsiteY0" fmla="*/ 747513 h 764897"/>
              <a:gd name="connsiteX1" fmla="*/ 159933 w 2277308"/>
              <a:gd name="connsiteY1" fmla="*/ 764897 h 764897"/>
              <a:gd name="connsiteX2" fmla="*/ 208608 w 2277308"/>
              <a:gd name="connsiteY2" fmla="*/ 698838 h 764897"/>
              <a:gd name="connsiteX3" fmla="*/ 278144 w 2277308"/>
              <a:gd name="connsiteY3" fmla="*/ 761421 h 764897"/>
              <a:gd name="connsiteX4" fmla="*/ 434601 w 2277308"/>
              <a:gd name="connsiteY4" fmla="*/ 750990 h 764897"/>
              <a:gd name="connsiteX5" fmla="*/ 761420 w 2277308"/>
              <a:gd name="connsiteY5" fmla="*/ 764897 h 764897"/>
              <a:gd name="connsiteX6" fmla="*/ 910923 w 2277308"/>
              <a:gd name="connsiteY6" fmla="*/ 737083 h 764897"/>
              <a:gd name="connsiteX7" fmla="*/ 924830 w 2277308"/>
              <a:gd name="connsiteY7" fmla="*/ 618872 h 764897"/>
              <a:gd name="connsiteX8" fmla="*/ 897016 w 2277308"/>
              <a:gd name="connsiteY8" fmla="*/ 441554 h 764897"/>
              <a:gd name="connsiteX9" fmla="*/ 924830 w 2277308"/>
              <a:gd name="connsiteY9" fmla="*/ 431124 h 764897"/>
              <a:gd name="connsiteX10" fmla="*/ 1234266 w 2277308"/>
              <a:gd name="connsiteY10" fmla="*/ 382449 h 764897"/>
              <a:gd name="connsiteX11" fmla="*/ 1891382 w 2277308"/>
              <a:gd name="connsiteY11" fmla="*/ 368541 h 764897"/>
              <a:gd name="connsiteX12" fmla="*/ 1919197 w 2277308"/>
              <a:gd name="connsiteY12" fmla="*/ 358111 h 764897"/>
              <a:gd name="connsiteX13" fmla="*/ 1929627 w 2277308"/>
              <a:gd name="connsiteY13" fmla="*/ 354634 h 764897"/>
              <a:gd name="connsiteX14" fmla="*/ 2270354 w 2277308"/>
              <a:gd name="connsiteY14" fmla="*/ 295529 h 764897"/>
              <a:gd name="connsiteX15" fmla="*/ 2277308 w 2277308"/>
              <a:gd name="connsiteY15" fmla="*/ 156456 h 764897"/>
              <a:gd name="connsiteX16" fmla="*/ 2252970 w 2277308"/>
              <a:gd name="connsiteY16" fmla="*/ 79967 h 764897"/>
              <a:gd name="connsiteX17" fmla="*/ 2173004 w 2277308"/>
              <a:gd name="connsiteY17" fmla="*/ 66059 h 764897"/>
              <a:gd name="connsiteX18" fmla="*/ 2117375 w 2277308"/>
              <a:gd name="connsiteY18" fmla="*/ 100827 h 764897"/>
              <a:gd name="connsiteX19" fmla="*/ 2110421 w 2277308"/>
              <a:gd name="connsiteY19" fmla="*/ 142549 h 764897"/>
              <a:gd name="connsiteX20" fmla="*/ 2086083 w 2277308"/>
              <a:gd name="connsiteY20" fmla="*/ 173840 h 764897"/>
              <a:gd name="connsiteX21" fmla="*/ 2009594 w 2277308"/>
              <a:gd name="connsiteY21" fmla="*/ 173840 h 764897"/>
              <a:gd name="connsiteX22" fmla="*/ 1999163 w 2277308"/>
              <a:gd name="connsiteY22" fmla="*/ 76490 h 764897"/>
              <a:gd name="connsiteX23" fmla="*/ 1929627 w 2277308"/>
              <a:gd name="connsiteY23" fmla="*/ 6954 h 764897"/>
              <a:gd name="connsiteX24" fmla="*/ 1342047 w 2277308"/>
              <a:gd name="connsiteY24" fmla="*/ 0 h 764897"/>
              <a:gd name="connsiteX25" fmla="*/ 1262080 w 2277308"/>
              <a:gd name="connsiteY25" fmla="*/ 135595 h 764897"/>
              <a:gd name="connsiteX26" fmla="*/ 1296848 w 2277308"/>
              <a:gd name="connsiteY26" fmla="*/ 257284 h 764897"/>
              <a:gd name="connsiteX27" fmla="*/ 1161253 w 2277308"/>
              <a:gd name="connsiteY27" fmla="*/ 354634 h 764897"/>
              <a:gd name="connsiteX28" fmla="*/ 837910 w 2277308"/>
              <a:gd name="connsiteY28" fmla="*/ 378972 h 764897"/>
              <a:gd name="connsiteX29" fmla="*/ 208608 w 2277308"/>
              <a:gd name="connsiteY29" fmla="*/ 462415 h 764897"/>
              <a:gd name="connsiteX30" fmla="*/ 69536 w 2277308"/>
              <a:gd name="connsiteY30" fmla="*/ 504137 h 764897"/>
              <a:gd name="connsiteX31" fmla="*/ 6953 w 2277308"/>
              <a:gd name="connsiteY31" fmla="*/ 577150 h 764897"/>
              <a:gd name="connsiteX32" fmla="*/ 0 w 2277308"/>
              <a:gd name="connsiteY32" fmla="*/ 677977 h 764897"/>
              <a:gd name="connsiteX33" fmla="*/ 0 w 2277308"/>
              <a:gd name="connsiteY33" fmla="*/ 747513 h 764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277308" h="764897">
                <a:moveTo>
                  <a:pt x="0" y="747513"/>
                </a:moveTo>
                <a:lnTo>
                  <a:pt x="159933" y="764897"/>
                </a:lnTo>
                <a:lnTo>
                  <a:pt x="208608" y="698838"/>
                </a:lnTo>
                <a:lnTo>
                  <a:pt x="278144" y="761421"/>
                </a:lnTo>
                <a:lnTo>
                  <a:pt x="434601" y="750990"/>
                </a:lnTo>
                <a:lnTo>
                  <a:pt x="761420" y="764897"/>
                </a:lnTo>
                <a:lnTo>
                  <a:pt x="910923" y="737083"/>
                </a:lnTo>
                <a:lnTo>
                  <a:pt x="924830" y="618872"/>
                </a:lnTo>
                <a:lnTo>
                  <a:pt x="897016" y="441554"/>
                </a:lnTo>
                <a:lnTo>
                  <a:pt x="924830" y="431124"/>
                </a:lnTo>
                <a:lnTo>
                  <a:pt x="1234266" y="382449"/>
                </a:lnTo>
                <a:lnTo>
                  <a:pt x="1891382" y="368541"/>
                </a:lnTo>
                <a:lnTo>
                  <a:pt x="1919197" y="358111"/>
                </a:lnTo>
                <a:cubicBezTo>
                  <a:pt x="1922641" y="356859"/>
                  <a:pt x="1929627" y="354634"/>
                  <a:pt x="1929627" y="354634"/>
                </a:cubicBezTo>
                <a:lnTo>
                  <a:pt x="2270354" y="295529"/>
                </a:lnTo>
                <a:lnTo>
                  <a:pt x="2277308" y="156456"/>
                </a:lnTo>
                <a:lnTo>
                  <a:pt x="2252970" y="79967"/>
                </a:lnTo>
                <a:lnTo>
                  <a:pt x="2173004" y="66059"/>
                </a:lnTo>
                <a:lnTo>
                  <a:pt x="2117375" y="100827"/>
                </a:lnTo>
                <a:lnTo>
                  <a:pt x="2110421" y="142549"/>
                </a:lnTo>
                <a:lnTo>
                  <a:pt x="2086083" y="173840"/>
                </a:lnTo>
                <a:lnTo>
                  <a:pt x="2009594" y="173840"/>
                </a:lnTo>
                <a:lnTo>
                  <a:pt x="1999163" y="76490"/>
                </a:lnTo>
                <a:lnTo>
                  <a:pt x="1929627" y="6954"/>
                </a:lnTo>
                <a:lnTo>
                  <a:pt x="1342047" y="0"/>
                </a:lnTo>
                <a:lnTo>
                  <a:pt x="1262080" y="135595"/>
                </a:lnTo>
                <a:lnTo>
                  <a:pt x="1296848" y="257284"/>
                </a:lnTo>
                <a:lnTo>
                  <a:pt x="1161253" y="354634"/>
                </a:lnTo>
                <a:lnTo>
                  <a:pt x="837910" y="378972"/>
                </a:lnTo>
                <a:lnTo>
                  <a:pt x="208608" y="462415"/>
                </a:lnTo>
                <a:lnTo>
                  <a:pt x="69536" y="504137"/>
                </a:lnTo>
                <a:lnTo>
                  <a:pt x="6953" y="577150"/>
                </a:lnTo>
                <a:lnTo>
                  <a:pt x="0" y="677977"/>
                </a:lnTo>
                <a:lnTo>
                  <a:pt x="0" y="747513"/>
                </a:lnTo>
                <a:close/>
              </a:path>
            </a:pathLst>
          </a:custGeom>
          <a:solidFill>
            <a:srgbClr val="FFC000">
              <a:alpha val="20000"/>
            </a:srgbClr>
          </a:solidFill>
          <a:ln>
            <a:solidFill>
              <a:srgbClr val="FFC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191794" y="4189911"/>
            <a:ext cx="979715" cy="1214846"/>
          </a:xfrm>
          <a:custGeom>
            <a:avLst/>
            <a:gdLst>
              <a:gd name="connsiteX0" fmla="*/ 189412 w 979715"/>
              <a:gd name="connsiteY0" fmla="*/ 35923 h 1214846"/>
              <a:gd name="connsiteX1" fmla="*/ 84909 w 979715"/>
              <a:gd name="connsiteY1" fmla="*/ 163286 h 1214846"/>
              <a:gd name="connsiteX2" fmla="*/ 111035 w 979715"/>
              <a:gd name="connsiteY2" fmla="*/ 323306 h 1214846"/>
              <a:gd name="connsiteX3" fmla="*/ 0 w 979715"/>
              <a:gd name="connsiteY3" fmla="*/ 630283 h 1214846"/>
              <a:gd name="connsiteX4" fmla="*/ 0 w 979715"/>
              <a:gd name="connsiteY4" fmla="*/ 809898 h 1214846"/>
              <a:gd name="connsiteX5" fmla="*/ 71846 w 979715"/>
              <a:gd name="connsiteY5" fmla="*/ 992778 h 1214846"/>
              <a:gd name="connsiteX6" fmla="*/ 78377 w 979715"/>
              <a:gd name="connsiteY6" fmla="*/ 1139735 h 1214846"/>
              <a:gd name="connsiteX7" fmla="*/ 101237 w 979715"/>
              <a:gd name="connsiteY7" fmla="*/ 1214846 h 1214846"/>
              <a:gd name="connsiteX8" fmla="*/ 241663 w 979715"/>
              <a:gd name="connsiteY8" fmla="*/ 1191986 h 1214846"/>
              <a:gd name="connsiteX9" fmla="*/ 320040 w 979715"/>
              <a:gd name="connsiteY9" fmla="*/ 1071155 h 1214846"/>
              <a:gd name="connsiteX10" fmla="*/ 362495 w 979715"/>
              <a:gd name="connsiteY10" fmla="*/ 1025435 h 1214846"/>
              <a:gd name="connsiteX11" fmla="*/ 382089 w 979715"/>
              <a:gd name="connsiteY11" fmla="*/ 898072 h 1214846"/>
              <a:gd name="connsiteX12" fmla="*/ 225335 w 979715"/>
              <a:gd name="connsiteY12" fmla="*/ 813163 h 1214846"/>
              <a:gd name="connsiteX13" fmla="*/ 94706 w 979715"/>
              <a:gd name="connsiteY13" fmla="*/ 721723 h 1214846"/>
              <a:gd name="connsiteX14" fmla="*/ 88175 w 979715"/>
              <a:gd name="connsiteY14" fmla="*/ 581298 h 1214846"/>
              <a:gd name="connsiteX15" fmla="*/ 199209 w 979715"/>
              <a:gd name="connsiteY15" fmla="*/ 372292 h 1214846"/>
              <a:gd name="connsiteX16" fmla="*/ 434340 w 979715"/>
              <a:gd name="connsiteY16" fmla="*/ 369026 h 1214846"/>
              <a:gd name="connsiteX17" fmla="*/ 669472 w 979715"/>
              <a:gd name="connsiteY17" fmla="*/ 411480 h 1214846"/>
              <a:gd name="connsiteX18" fmla="*/ 826226 w 979715"/>
              <a:gd name="connsiteY18" fmla="*/ 365760 h 1214846"/>
              <a:gd name="connsiteX19" fmla="*/ 940526 w 979715"/>
              <a:gd name="connsiteY19" fmla="*/ 209006 h 1214846"/>
              <a:gd name="connsiteX20" fmla="*/ 979715 w 979715"/>
              <a:gd name="connsiteY20" fmla="*/ 101238 h 1214846"/>
              <a:gd name="connsiteX21" fmla="*/ 979715 w 979715"/>
              <a:gd name="connsiteY21" fmla="*/ 26126 h 1214846"/>
              <a:gd name="connsiteX22" fmla="*/ 796835 w 979715"/>
              <a:gd name="connsiteY22" fmla="*/ 0 h 1214846"/>
              <a:gd name="connsiteX23" fmla="*/ 649877 w 979715"/>
              <a:gd name="connsiteY23" fmla="*/ 52252 h 1214846"/>
              <a:gd name="connsiteX24" fmla="*/ 450669 w 979715"/>
              <a:gd name="connsiteY24" fmla="*/ 29392 h 1214846"/>
              <a:gd name="connsiteX25" fmla="*/ 287383 w 979715"/>
              <a:gd name="connsiteY25" fmla="*/ 35923 h 1214846"/>
              <a:gd name="connsiteX26" fmla="*/ 189412 w 979715"/>
              <a:gd name="connsiteY26" fmla="*/ 35923 h 1214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79715" h="1214846">
                <a:moveTo>
                  <a:pt x="189412" y="35923"/>
                </a:moveTo>
                <a:lnTo>
                  <a:pt x="84909" y="163286"/>
                </a:lnTo>
                <a:lnTo>
                  <a:pt x="111035" y="323306"/>
                </a:lnTo>
                <a:lnTo>
                  <a:pt x="0" y="630283"/>
                </a:lnTo>
                <a:lnTo>
                  <a:pt x="0" y="809898"/>
                </a:lnTo>
                <a:lnTo>
                  <a:pt x="71846" y="992778"/>
                </a:lnTo>
                <a:lnTo>
                  <a:pt x="78377" y="1139735"/>
                </a:lnTo>
                <a:lnTo>
                  <a:pt x="101237" y="1214846"/>
                </a:lnTo>
                <a:lnTo>
                  <a:pt x="241663" y="1191986"/>
                </a:lnTo>
                <a:lnTo>
                  <a:pt x="320040" y="1071155"/>
                </a:lnTo>
                <a:lnTo>
                  <a:pt x="362495" y="1025435"/>
                </a:lnTo>
                <a:lnTo>
                  <a:pt x="382089" y="898072"/>
                </a:lnTo>
                <a:lnTo>
                  <a:pt x="225335" y="813163"/>
                </a:lnTo>
                <a:lnTo>
                  <a:pt x="94706" y="721723"/>
                </a:lnTo>
                <a:lnTo>
                  <a:pt x="88175" y="581298"/>
                </a:lnTo>
                <a:lnTo>
                  <a:pt x="199209" y="372292"/>
                </a:lnTo>
                <a:lnTo>
                  <a:pt x="434340" y="369026"/>
                </a:lnTo>
                <a:lnTo>
                  <a:pt x="669472" y="411480"/>
                </a:lnTo>
                <a:lnTo>
                  <a:pt x="826226" y="365760"/>
                </a:lnTo>
                <a:lnTo>
                  <a:pt x="940526" y="209006"/>
                </a:lnTo>
                <a:lnTo>
                  <a:pt x="979715" y="101238"/>
                </a:lnTo>
                <a:lnTo>
                  <a:pt x="979715" y="26126"/>
                </a:lnTo>
                <a:lnTo>
                  <a:pt x="796835" y="0"/>
                </a:lnTo>
                <a:lnTo>
                  <a:pt x="649877" y="52252"/>
                </a:lnTo>
                <a:lnTo>
                  <a:pt x="450669" y="29392"/>
                </a:lnTo>
                <a:lnTo>
                  <a:pt x="287383" y="35923"/>
                </a:lnTo>
                <a:lnTo>
                  <a:pt x="189412" y="35923"/>
                </a:lnTo>
                <a:close/>
              </a:path>
            </a:pathLst>
          </a:custGeom>
          <a:solidFill>
            <a:srgbClr val="FFFF00">
              <a:alpha val="20000"/>
            </a:srgbClr>
          </a:soli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1097924" y="1016077"/>
            <a:ext cx="1131192" cy="1131192"/>
            <a:chOff x="4876800" y="3678320"/>
            <a:chExt cx="1131192" cy="1131192"/>
          </a:xfrm>
        </p:grpSpPr>
        <p:sp>
          <p:nvSpPr>
            <p:cNvPr id="19" name="Oval 1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984352603"/>
              </p:ext>
            </p:extLst>
          </p:nvPr>
        </p:nvGraphicFramePr>
        <p:xfrm>
          <a:off x="568528" y="3776334"/>
          <a:ext cx="3393872" cy="2407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42563" y="6221431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(# heads)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197332" y="4810867"/>
            <a:ext cx="1337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Frequency </a:t>
            </a:r>
            <a:r>
              <a:rPr lang="en-US" i="1" dirty="0" smtClean="0">
                <a:solidFill>
                  <a:srgbClr val="FFFF00"/>
                </a:solidFill>
              </a:rPr>
              <a:t>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2938" y="45720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40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958921" y="410071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60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76400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0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35121" y="599920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1</a:t>
            </a:r>
            <a:endParaRPr lang="en-US" dirty="0">
              <a:solidFill>
                <a:srgbClr val="00FFFF"/>
              </a:solidFill>
            </a:endParaRPr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Bernoulli trial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648969"/>
              </p:ext>
            </p:extLst>
          </p:nvPr>
        </p:nvGraphicFramePr>
        <p:xfrm>
          <a:off x="307641" y="2962276"/>
          <a:ext cx="3477969" cy="7416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911559"/>
                <a:gridCol w="1295400"/>
                <a:gridCol w="12710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b="0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(# H)</a:t>
                      </a:r>
                      <a:endParaRPr lang="en-US" b="0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0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(1 – </a:t>
                      </a:r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US" i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7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2280286" y="848062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3020616" y="83119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688218" y="2147269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2424133" y="210138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351928" y="156277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218834" y="2299421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5264">
            <a:off x="1690296" y="231019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691527" y="146924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648200" y="685800"/>
            <a:ext cx="259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Average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812186" y="990600"/>
                <a:ext cx="1875064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186" y="990600"/>
                <a:ext cx="1875064" cy="76450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6172200" y="1873235"/>
                <a:ext cx="1521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1873235"/>
                <a:ext cx="1521250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6523095" y="2298164"/>
                <a:ext cx="1053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095" y="2298164"/>
                <a:ext cx="1053172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815446" y="2667000"/>
                <a:ext cx="9663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5446" y="2667000"/>
                <a:ext cx="966354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/>
          <p:cNvSpPr/>
          <p:nvPr/>
        </p:nvSpPr>
        <p:spPr>
          <a:xfrm>
            <a:off x="6626068" y="3462549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00FFFF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568859" y="3499902"/>
            <a:ext cx="617330" cy="61733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55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648200" y="3200400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Variance of number of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331435" y="3417332"/>
                <a:ext cx="2900730" cy="7645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nary>
                        <m:naryPr>
                          <m:chr m:val="∑"/>
                          <m:supHide m:val="on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solidFill>
                                        <a:srgbClr val="00FF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bg2">
                                          <a:lumMod val="40000"/>
                                          <a:lumOff val="60000"/>
                                        </a:schemeClr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i="1">
                                          <a:solidFill>
                                            <a:schemeClr val="bg2">
                                              <a:lumMod val="40000"/>
                                              <a:lumOff val="60000"/>
                                            </a:schemeClr>
                                          </a:solidFill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solidFill>
                                            <a:srgbClr val="00FFFF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1435" y="3417332"/>
                <a:ext cx="2900730" cy="76450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965635" y="4181837"/>
                <a:ext cx="20353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0−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635" y="4181837"/>
                <a:ext cx="2035365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172200" y="4600400"/>
                <a:ext cx="15672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600400"/>
                <a:ext cx="1567289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956479" y="5020037"/>
                <a:ext cx="26827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479" y="5020037"/>
                <a:ext cx="2682786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965635" y="5461936"/>
                <a:ext cx="26787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5635" y="5461936"/>
                <a:ext cx="2678746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 5"/>
          <p:cNvSpPr/>
          <p:nvPr/>
        </p:nvSpPr>
        <p:spPr>
          <a:xfrm>
            <a:off x="7250805" y="5530383"/>
            <a:ext cx="245695" cy="273696"/>
          </a:xfrm>
          <a:custGeom>
            <a:avLst/>
            <a:gdLst>
              <a:gd name="connsiteX0" fmla="*/ 0 w 245695"/>
              <a:gd name="connsiteY0" fmla="*/ 273696 h 273696"/>
              <a:gd name="connsiteX1" fmla="*/ 12879 w 245695"/>
              <a:gd name="connsiteY1" fmla="*/ 209301 h 273696"/>
              <a:gd name="connsiteX2" fmla="*/ 51516 w 245695"/>
              <a:gd name="connsiteY2" fmla="*/ 170665 h 273696"/>
              <a:gd name="connsiteX3" fmla="*/ 154547 w 245695"/>
              <a:gd name="connsiteY3" fmla="*/ 80512 h 273696"/>
              <a:gd name="connsiteX4" fmla="*/ 244699 w 245695"/>
              <a:gd name="connsiteY4" fmla="*/ 3239 h 273696"/>
              <a:gd name="connsiteX5" fmla="*/ 206062 w 245695"/>
              <a:gd name="connsiteY5" fmla="*/ 28997 h 273696"/>
              <a:gd name="connsiteX6" fmla="*/ 206062 w 245695"/>
              <a:gd name="connsiteY6" fmla="*/ 16118 h 273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5695" h="273696">
                <a:moveTo>
                  <a:pt x="0" y="273696"/>
                </a:moveTo>
                <a:cubicBezTo>
                  <a:pt x="4293" y="252231"/>
                  <a:pt x="3089" y="228880"/>
                  <a:pt x="12879" y="209301"/>
                </a:cubicBezTo>
                <a:cubicBezTo>
                  <a:pt x="21024" y="193010"/>
                  <a:pt x="38039" y="182917"/>
                  <a:pt x="51516" y="170665"/>
                </a:cubicBezTo>
                <a:cubicBezTo>
                  <a:pt x="85283" y="139968"/>
                  <a:pt x="119228" y="109410"/>
                  <a:pt x="154547" y="80512"/>
                </a:cubicBezTo>
                <a:cubicBezTo>
                  <a:pt x="187248" y="53756"/>
                  <a:pt x="223253" y="46132"/>
                  <a:pt x="244699" y="3239"/>
                </a:cubicBezTo>
                <a:cubicBezTo>
                  <a:pt x="251621" y="-10606"/>
                  <a:pt x="220746" y="24102"/>
                  <a:pt x="206062" y="28997"/>
                </a:cubicBezTo>
                <a:cubicBezTo>
                  <a:pt x="201989" y="30355"/>
                  <a:pt x="206062" y="20411"/>
                  <a:pt x="206062" y="16118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8212505" y="5517504"/>
            <a:ext cx="245695" cy="273696"/>
          </a:xfrm>
          <a:custGeom>
            <a:avLst/>
            <a:gdLst>
              <a:gd name="connsiteX0" fmla="*/ 0 w 245695"/>
              <a:gd name="connsiteY0" fmla="*/ 273696 h 273696"/>
              <a:gd name="connsiteX1" fmla="*/ 12879 w 245695"/>
              <a:gd name="connsiteY1" fmla="*/ 209301 h 273696"/>
              <a:gd name="connsiteX2" fmla="*/ 51516 w 245695"/>
              <a:gd name="connsiteY2" fmla="*/ 170665 h 273696"/>
              <a:gd name="connsiteX3" fmla="*/ 154547 w 245695"/>
              <a:gd name="connsiteY3" fmla="*/ 80512 h 273696"/>
              <a:gd name="connsiteX4" fmla="*/ 244699 w 245695"/>
              <a:gd name="connsiteY4" fmla="*/ 3239 h 273696"/>
              <a:gd name="connsiteX5" fmla="*/ 206062 w 245695"/>
              <a:gd name="connsiteY5" fmla="*/ 28997 h 273696"/>
              <a:gd name="connsiteX6" fmla="*/ 206062 w 245695"/>
              <a:gd name="connsiteY6" fmla="*/ 16118 h 273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5695" h="273696">
                <a:moveTo>
                  <a:pt x="0" y="273696"/>
                </a:moveTo>
                <a:cubicBezTo>
                  <a:pt x="4293" y="252231"/>
                  <a:pt x="3089" y="228880"/>
                  <a:pt x="12879" y="209301"/>
                </a:cubicBezTo>
                <a:cubicBezTo>
                  <a:pt x="21024" y="193010"/>
                  <a:pt x="38039" y="182917"/>
                  <a:pt x="51516" y="170665"/>
                </a:cubicBezTo>
                <a:cubicBezTo>
                  <a:pt x="85283" y="139968"/>
                  <a:pt x="119228" y="109410"/>
                  <a:pt x="154547" y="80512"/>
                </a:cubicBezTo>
                <a:cubicBezTo>
                  <a:pt x="187248" y="53756"/>
                  <a:pt x="223253" y="46132"/>
                  <a:pt x="244699" y="3239"/>
                </a:cubicBezTo>
                <a:cubicBezTo>
                  <a:pt x="251621" y="-10606"/>
                  <a:pt x="220746" y="24102"/>
                  <a:pt x="206062" y="28997"/>
                </a:cubicBezTo>
                <a:cubicBezTo>
                  <a:pt x="201989" y="30355"/>
                  <a:pt x="206062" y="20411"/>
                  <a:pt x="206062" y="16118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385826" y="5943600"/>
                <a:ext cx="1929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826" y="5943600"/>
                <a:ext cx="1929374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002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repeatCount="200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8.60315E-7 L -0.04479 0.14339 " pathEditMode="relative" rAng="0" ptsTypes="AA">
                                      <p:cBhvr>
                                        <p:cTn id="21" dur="3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" y="71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00"/>
                            </p:stCondLst>
                            <p:childTnLst>
                              <p:par>
                                <p:cTn id="31" presetID="42" presetClass="path" presetSubtype="0" repeatCount="2000" accel="50000" decel="50000" autoRev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71138E-6 L -0.00833 0.14871 " pathEditMode="relative" rAng="0" ptsTypes="AA">
                                      <p:cBhvr>
                                        <p:cTn id="32" dur="3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7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3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0" grpId="0" animBg="1"/>
      <p:bldP spid="10" grpId="1" animBg="1"/>
      <p:bldP spid="35" grpId="0" animBg="1"/>
      <p:bldP spid="35" grpId="1" animBg="1"/>
      <p:bldP spid="35" grpId="2" animBg="1"/>
      <p:bldP spid="38" grpId="0" animBg="1"/>
      <p:bldP spid="38" grpId="1" animBg="1"/>
      <p:bldP spid="38" grpId="2" animBg="1"/>
      <p:bldP spid="41" grpId="0"/>
      <p:bldP spid="4" grpId="0"/>
      <p:bldP spid="42" grpId="0"/>
      <p:bldP spid="43" grpId="0"/>
      <p:bldP spid="44" grpId="0"/>
      <p:bldP spid="6" grpId="0" animBg="1"/>
      <p:bldP spid="46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-206495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Bernoulli trial and 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15952" y="609600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Bernoulli trial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852014" y="609600"/>
            <a:ext cx="214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Binomial distribution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8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2115507" y="1189977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2855837" y="117310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523439" y="2489184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2259354" y="244329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187149" y="190469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10" descr="2005 Penny Obv Unc 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054055" y="2641336"/>
            <a:ext cx="530332" cy="53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5264">
            <a:off x="1525517" y="2652107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526748" y="18111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514740"/>
              </p:ext>
            </p:extLst>
          </p:nvPr>
        </p:nvGraphicFramePr>
        <p:xfrm>
          <a:off x="506689" y="3830320"/>
          <a:ext cx="3477969" cy="74168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911559"/>
                <a:gridCol w="1295400"/>
                <a:gridCol w="12710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b="0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(# H)</a:t>
                      </a:r>
                      <a:endParaRPr lang="en-US" b="0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0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FFFF"/>
                          </a:solidFill>
                        </a:rPr>
                        <a:t>1</a:t>
                      </a:r>
                      <a:endParaRPr lang="en-US" b="0" dirty="0">
                        <a:solidFill>
                          <a:srgbClr val="00FF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i="1" dirty="0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lang="en-US" i="0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i="0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(1 – </a:t>
                      </a:r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r>
                        <a:rPr lang="en-US" dirty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</a:rPr>
                        <a:t>)</a:t>
                      </a:r>
                      <a:endParaRPr lang="en-US" i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rgbClr val="FFFF00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/>
            </p:nvSpPr>
            <p:spPr>
              <a:xfrm>
                <a:off x="1897496" y="5040868"/>
                <a:ext cx="9663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7496" y="5040868"/>
                <a:ext cx="96635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1385554" y="5726668"/>
                <a:ext cx="1929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554" y="5726668"/>
                <a:ext cx="192937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5257800" y="3048000"/>
            <a:ext cx="3276226" cy="3276301"/>
            <a:chOff x="373062" y="2168301"/>
            <a:chExt cx="4492120" cy="4492223"/>
          </a:xfrm>
        </p:grpSpPr>
        <p:graphicFrame>
          <p:nvGraphicFramePr>
            <p:cNvPr id="119" name="Chart 118"/>
            <p:cNvGraphicFramePr/>
            <p:nvPr>
              <p:extLst>
                <p:ext uri="{D42A27DB-BD31-4B8C-83A1-F6EECF244321}">
                  <p14:modId xmlns:p14="http://schemas.microsoft.com/office/powerpoint/2010/main" val="582655799"/>
                </p:ext>
              </p:extLst>
            </p:nvPr>
          </p:nvGraphicFramePr>
          <p:xfrm>
            <a:off x="373062" y="2168301"/>
            <a:ext cx="4275138" cy="4064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120" name="Freeform 119"/>
            <p:cNvSpPr/>
            <p:nvPr/>
          </p:nvSpPr>
          <p:spPr>
            <a:xfrm>
              <a:off x="2513263" y="2400968"/>
              <a:ext cx="1769979" cy="1791369"/>
            </a:xfrm>
            <a:custGeom>
              <a:avLst/>
              <a:gdLst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  <a:gd name="connsiteX0" fmla="*/ 593558 w 1769979"/>
                <a:gd name="connsiteY0" fmla="*/ 0 h 1791369"/>
                <a:gd name="connsiteX1" fmla="*/ 0 w 1769979"/>
                <a:gd name="connsiteY1" fmla="*/ 1791369 h 1791369"/>
                <a:gd name="connsiteX2" fmla="*/ 1769979 w 1769979"/>
                <a:gd name="connsiteY2" fmla="*/ 1144337 h 1791369"/>
                <a:gd name="connsiteX3" fmla="*/ 593558 w 1769979"/>
                <a:gd name="connsiteY3" fmla="*/ 0 h 1791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69979" h="1791369">
                  <a:moveTo>
                    <a:pt x="593558" y="0"/>
                  </a:moveTo>
                  <a:lnTo>
                    <a:pt x="0" y="1791369"/>
                  </a:lnTo>
                  <a:lnTo>
                    <a:pt x="1769979" y="1144337"/>
                  </a:lnTo>
                  <a:cubicBezTo>
                    <a:pt x="1532913" y="623859"/>
                    <a:pt x="1124730" y="156856"/>
                    <a:pt x="59355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2516431" y="2406701"/>
              <a:ext cx="1895560" cy="3613709"/>
            </a:xfrm>
            <a:custGeom>
              <a:avLst/>
              <a:gdLst>
                <a:gd name="connsiteX0" fmla="*/ 592531 w 593179"/>
                <a:gd name="connsiteY0" fmla="*/ 0 h 3613709"/>
                <a:gd name="connsiteX1" fmla="*/ 0 w 593179"/>
                <a:gd name="connsiteY1" fmla="*/ 1792224 h 3613709"/>
                <a:gd name="connsiteX2" fmla="*/ 585216 w 593179"/>
                <a:gd name="connsiteY2" fmla="*/ 3613709 h 3613709"/>
                <a:gd name="connsiteX3" fmla="*/ 592531 w 593179"/>
                <a:gd name="connsiteY3" fmla="*/ 0 h 3613709"/>
                <a:gd name="connsiteX0" fmla="*/ 592531 w 1148758"/>
                <a:gd name="connsiteY0" fmla="*/ 0 h 3613709"/>
                <a:gd name="connsiteX1" fmla="*/ 0 w 1148758"/>
                <a:gd name="connsiteY1" fmla="*/ 1792224 h 3613709"/>
                <a:gd name="connsiteX2" fmla="*/ 585216 w 1148758"/>
                <a:gd name="connsiteY2" fmla="*/ 3613709 h 3613709"/>
                <a:gd name="connsiteX3" fmla="*/ 592531 w 1148758"/>
                <a:gd name="connsiteY3" fmla="*/ 0 h 3613709"/>
                <a:gd name="connsiteX0" fmla="*/ 592531 w 1489223"/>
                <a:gd name="connsiteY0" fmla="*/ 0 h 3613709"/>
                <a:gd name="connsiteX1" fmla="*/ 0 w 1489223"/>
                <a:gd name="connsiteY1" fmla="*/ 1792224 h 3613709"/>
                <a:gd name="connsiteX2" fmla="*/ 585216 w 1489223"/>
                <a:gd name="connsiteY2" fmla="*/ 3613709 h 3613709"/>
                <a:gd name="connsiteX3" fmla="*/ 592531 w 1489223"/>
                <a:gd name="connsiteY3" fmla="*/ 0 h 3613709"/>
                <a:gd name="connsiteX0" fmla="*/ 592531 w 1764965"/>
                <a:gd name="connsiteY0" fmla="*/ 0 h 3613709"/>
                <a:gd name="connsiteX1" fmla="*/ 0 w 1764965"/>
                <a:gd name="connsiteY1" fmla="*/ 1792224 h 3613709"/>
                <a:gd name="connsiteX2" fmla="*/ 585216 w 1764965"/>
                <a:gd name="connsiteY2" fmla="*/ 3613709 h 3613709"/>
                <a:gd name="connsiteX3" fmla="*/ 592531 w 1764965"/>
                <a:gd name="connsiteY3" fmla="*/ 0 h 3613709"/>
                <a:gd name="connsiteX0" fmla="*/ 592531 w 1890568"/>
                <a:gd name="connsiteY0" fmla="*/ 0 h 3613709"/>
                <a:gd name="connsiteX1" fmla="*/ 0 w 1890568"/>
                <a:gd name="connsiteY1" fmla="*/ 1792224 h 3613709"/>
                <a:gd name="connsiteX2" fmla="*/ 585216 w 1890568"/>
                <a:gd name="connsiteY2" fmla="*/ 3613709 h 3613709"/>
                <a:gd name="connsiteX3" fmla="*/ 592531 w 1890568"/>
                <a:gd name="connsiteY3" fmla="*/ 0 h 3613709"/>
                <a:gd name="connsiteX0" fmla="*/ 592531 w 1868005"/>
                <a:gd name="connsiteY0" fmla="*/ 0 h 3613709"/>
                <a:gd name="connsiteX1" fmla="*/ 0 w 1868005"/>
                <a:gd name="connsiteY1" fmla="*/ 1792224 h 3613709"/>
                <a:gd name="connsiteX2" fmla="*/ 585216 w 1868005"/>
                <a:gd name="connsiteY2" fmla="*/ 3613709 h 3613709"/>
                <a:gd name="connsiteX3" fmla="*/ 592531 w 1868005"/>
                <a:gd name="connsiteY3" fmla="*/ 0 h 3613709"/>
                <a:gd name="connsiteX0" fmla="*/ 592531 w 1884912"/>
                <a:gd name="connsiteY0" fmla="*/ 0 h 3613709"/>
                <a:gd name="connsiteX1" fmla="*/ 0 w 1884912"/>
                <a:gd name="connsiteY1" fmla="*/ 1792224 h 3613709"/>
                <a:gd name="connsiteX2" fmla="*/ 585216 w 1884912"/>
                <a:gd name="connsiteY2" fmla="*/ 3613709 h 3613709"/>
                <a:gd name="connsiteX3" fmla="*/ 592531 w 1884912"/>
                <a:gd name="connsiteY3" fmla="*/ 0 h 3613709"/>
                <a:gd name="connsiteX0" fmla="*/ 592531 w 1895560"/>
                <a:gd name="connsiteY0" fmla="*/ 0 h 3613709"/>
                <a:gd name="connsiteX1" fmla="*/ 0 w 1895560"/>
                <a:gd name="connsiteY1" fmla="*/ 1792224 h 3613709"/>
                <a:gd name="connsiteX2" fmla="*/ 585216 w 1895560"/>
                <a:gd name="connsiteY2" fmla="*/ 3613709 h 3613709"/>
                <a:gd name="connsiteX3" fmla="*/ 592531 w 1895560"/>
                <a:gd name="connsiteY3" fmla="*/ 0 h 36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5560" h="3613709">
                  <a:moveTo>
                    <a:pt x="592531" y="0"/>
                  </a:moveTo>
                  <a:lnTo>
                    <a:pt x="0" y="1792224"/>
                  </a:lnTo>
                  <a:lnTo>
                    <a:pt x="585216" y="3613709"/>
                  </a:lnTo>
                  <a:cubicBezTo>
                    <a:pt x="2426209" y="2899258"/>
                    <a:pt x="2233575" y="560832"/>
                    <a:pt x="59253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0066">
                    <a:alpha val="50000"/>
                  </a:srgbClr>
                </a:gs>
                <a:gs pos="100000">
                  <a:schemeClr val="accent2">
                    <a:lumMod val="50000"/>
                    <a:alpha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38100">
              <a:solidFill>
                <a:srgbClr val="FF006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2512337" y="2394642"/>
              <a:ext cx="1906891" cy="2276946"/>
            </a:xfrm>
            <a:custGeom>
              <a:avLst/>
              <a:gdLst>
                <a:gd name="connsiteX0" fmla="*/ 593002 w 1837853"/>
                <a:gd name="connsiteY0" fmla="*/ 0 h 2276946"/>
                <a:gd name="connsiteX1" fmla="*/ 0 w 1837853"/>
                <a:gd name="connsiteY1" fmla="*/ 1801639 h 2276946"/>
                <a:gd name="connsiteX2" fmla="*/ 1837853 w 1837853"/>
                <a:gd name="connsiteY2" fmla="*/ 2276946 h 2276946"/>
                <a:gd name="connsiteX3" fmla="*/ 593002 w 1837853"/>
                <a:gd name="connsiteY3" fmla="*/ 0 h 2276946"/>
                <a:gd name="connsiteX0" fmla="*/ 593002 w 1837853"/>
                <a:gd name="connsiteY0" fmla="*/ 0 h 2276946"/>
                <a:gd name="connsiteX1" fmla="*/ 0 w 1837853"/>
                <a:gd name="connsiteY1" fmla="*/ 1801639 h 2276946"/>
                <a:gd name="connsiteX2" fmla="*/ 1837853 w 1837853"/>
                <a:gd name="connsiteY2" fmla="*/ 2276946 h 2276946"/>
                <a:gd name="connsiteX3" fmla="*/ 593002 w 1837853"/>
                <a:gd name="connsiteY3" fmla="*/ 0 h 2276946"/>
                <a:gd name="connsiteX0" fmla="*/ 593002 w 1907161"/>
                <a:gd name="connsiteY0" fmla="*/ 0 h 2276946"/>
                <a:gd name="connsiteX1" fmla="*/ 0 w 1907161"/>
                <a:gd name="connsiteY1" fmla="*/ 1801639 h 2276946"/>
                <a:gd name="connsiteX2" fmla="*/ 1837853 w 1907161"/>
                <a:gd name="connsiteY2" fmla="*/ 2276946 h 2276946"/>
                <a:gd name="connsiteX3" fmla="*/ 593002 w 1907161"/>
                <a:gd name="connsiteY3" fmla="*/ 0 h 2276946"/>
                <a:gd name="connsiteX0" fmla="*/ 593002 w 1907161"/>
                <a:gd name="connsiteY0" fmla="*/ 0 h 2276946"/>
                <a:gd name="connsiteX1" fmla="*/ 0 w 1907161"/>
                <a:gd name="connsiteY1" fmla="*/ 1801639 h 2276946"/>
                <a:gd name="connsiteX2" fmla="*/ 1837853 w 1907161"/>
                <a:gd name="connsiteY2" fmla="*/ 2276946 h 2276946"/>
                <a:gd name="connsiteX3" fmla="*/ 593002 w 1907161"/>
                <a:gd name="connsiteY3" fmla="*/ 0 h 2276946"/>
                <a:gd name="connsiteX0" fmla="*/ 593002 w 1906891"/>
                <a:gd name="connsiteY0" fmla="*/ 0 h 2276946"/>
                <a:gd name="connsiteX1" fmla="*/ 0 w 1906891"/>
                <a:gd name="connsiteY1" fmla="*/ 1801639 h 2276946"/>
                <a:gd name="connsiteX2" fmla="*/ 1837853 w 1906891"/>
                <a:gd name="connsiteY2" fmla="*/ 2276946 h 2276946"/>
                <a:gd name="connsiteX3" fmla="*/ 593002 w 1906891"/>
                <a:gd name="connsiteY3" fmla="*/ 0 h 2276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6891" h="2276946">
                  <a:moveTo>
                    <a:pt x="593002" y="0"/>
                  </a:moveTo>
                  <a:lnTo>
                    <a:pt x="0" y="1801639"/>
                  </a:lnTo>
                  <a:lnTo>
                    <a:pt x="1837853" y="2276946"/>
                  </a:lnTo>
                  <a:cubicBezTo>
                    <a:pt x="2147181" y="1241834"/>
                    <a:pt x="1361038" y="242935"/>
                    <a:pt x="593002" y="0"/>
                  </a:cubicBezTo>
                  <a:close/>
                </a:path>
              </a:pathLst>
            </a:custGeom>
            <a:gradFill>
              <a:gsLst>
                <a:gs pos="0">
                  <a:srgbClr val="21D6E0">
                    <a:alpha val="50000"/>
                  </a:srgbClr>
                </a:gs>
                <a:gs pos="100000">
                  <a:srgbClr val="0087E6">
                    <a:alpha val="30000"/>
                  </a:srgbClr>
                </a:gs>
              </a:gsLst>
              <a:lin ang="5400000" scaled="0"/>
            </a:gradFill>
            <a:ln w="38100">
              <a:solidFill>
                <a:srgbClr val="00FFFF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2511255" y="2399742"/>
              <a:ext cx="1779734" cy="1797577"/>
            </a:xfrm>
            <a:custGeom>
              <a:avLst/>
              <a:gdLst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  <a:gd name="connsiteX0" fmla="*/ 593245 w 1779734"/>
                <a:gd name="connsiteY0" fmla="*/ 0 h 1797577"/>
                <a:gd name="connsiteX1" fmla="*/ 0 w 1779734"/>
                <a:gd name="connsiteY1" fmla="*/ 1797577 h 1797577"/>
                <a:gd name="connsiteX2" fmla="*/ 1779734 w 1779734"/>
                <a:gd name="connsiteY2" fmla="*/ 1141885 h 1797577"/>
                <a:gd name="connsiteX3" fmla="*/ 593245 w 1779734"/>
                <a:gd name="connsiteY3" fmla="*/ 0 h 179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79734" h="1797577">
                  <a:moveTo>
                    <a:pt x="593245" y="0"/>
                  </a:moveTo>
                  <a:lnTo>
                    <a:pt x="0" y="1797577"/>
                  </a:lnTo>
                  <a:lnTo>
                    <a:pt x="1779734" y="1141885"/>
                  </a:lnTo>
                  <a:cubicBezTo>
                    <a:pt x="1549276" y="649745"/>
                    <a:pt x="1091333" y="126380"/>
                    <a:pt x="593245" y="0"/>
                  </a:cubicBezTo>
                  <a:close/>
                </a:path>
              </a:pathLst>
            </a:custGeom>
            <a:gradFill>
              <a:gsLst>
                <a:gs pos="0">
                  <a:srgbClr val="FFFF00">
                    <a:alpha val="20000"/>
                  </a:srgbClr>
                </a:gs>
                <a:gs pos="100000">
                  <a:srgbClr val="FFC000">
                    <a:alpha val="20000"/>
                  </a:srgbClr>
                </a:gs>
              </a:gsLst>
              <a:lin ang="5400000" scaled="0"/>
            </a:gradFill>
            <a:ln w="38100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4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222844" y="272273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5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3471957" y="4675879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6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677881" y="270650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7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6576">
              <a:off x="3352800" y="3896459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8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3833060" y="3887924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1657179" y="612573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0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2065198" y="6020410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1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3924782" y="483056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130858" y="546296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452354" y="575524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2121867" y="272273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5" name="Picture 10" descr="2005 Penny Obv Unc D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4334850" y="488380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4304605" y="390287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7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2452960" y="5885946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8" name="Picture 8" descr="2005 Penny Rev Unc D.png"/>
            <p:cNvPicPr>
              <a:picLocks noChangeAspect="1" noChangeArrowheads="1"/>
            </p:cNvPicPr>
            <p:nvPr/>
          </p:nvPicPr>
          <p:blipFill>
            <a:blip r:embed="rId9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3832695" y="5896762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9" name="Freeform 138"/>
            <p:cNvSpPr/>
            <p:nvPr/>
          </p:nvSpPr>
          <p:spPr>
            <a:xfrm>
              <a:off x="624680" y="2395470"/>
              <a:ext cx="3663984" cy="3631843"/>
            </a:xfrm>
            <a:custGeom>
              <a:avLst/>
              <a:gdLst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558344 w 3387144"/>
                <a:gd name="connsiteY5" fmla="*/ 1777285 h 3631843"/>
                <a:gd name="connsiteX6" fmla="*/ 2202287 w 3387144"/>
                <a:gd name="connsiteY6" fmla="*/ 0 h 3631843"/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625503 w 3387144"/>
                <a:gd name="connsiteY5" fmla="*/ 1818614 h 3631843"/>
                <a:gd name="connsiteX6" fmla="*/ 2202287 w 3387144"/>
                <a:gd name="connsiteY6" fmla="*/ 0 h 3631843"/>
                <a:gd name="connsiteX0" fmla="*/ 2202287 w 3387144"/>
                <a:gd name="connsiteY0" fmla="*/ 0 h 3631843"/>
                <a:gd name="connsiteX1" fmla="*/ 3387144 w 3387144"/>
                <a:gd name="connsiteY1" fmla="*/ 1133341 h 3631843"/>
                <a:gd name="connsiteX2" fmla="*/ 1622738 w 3387144"/>
                <a:gd name="connsiteY2" fmla="*/ 1828800 h 3631843"/>
                <a:gd name="connsiteX3" fmla="*/ 1068947 w 3387144"/>
                <a:gd name="connsiteY3" fmla="*/ 3631843 h 3631843"/>
                <a:gd name="connsiteX4" fmla="*/ 0 w 3387144"/>
                <a:gd name="connsiteY4" fmla="*/ 862885 h 3631843"/>
                <a:gd name="connsiteX5" fmla="*/ 1604838 w 3387144"/>
                <a:gd name="connsiteY5" fmla="*/ 1797949 h 3631843"/>
                <a:gd name="connsiteX6" fmla="*/ 2202287 w 3387144"/>
                <a:gd name="connsiteY6" fmla="*/ 0 h 3631843"/>
                <a:gd name="connsiteX0" fmla="*/ 2343817 w 3528674"/>
                <a:gd name="connsiteY0" fmla="*/ 0 h 3631843"/>
                <a:gd name="connsiteX1" fmla="*/ 3528674 w 3528674"/>
                <a:gd name="connsiteY1" fmla="*/ 1133341 h 3631843"/>
                <a:gd name="connsiteX2" fmla="*/ 1764268 w 3528674"/>
                <a:gd name="connsiteY2" fmla="*/ 1828800 h 3631843"/>
                <a:gd name="connsiteX3" fmla="*/ 1210477 w 3528674"/>
                <a:gd name="connsiteY3" fmla="*/ 3631843 h 3631843"/>
                <a:gd name="connsiteX4" fmla="*/ 141530 w 3528674"/>
                <a:gd name="connsiteY4" fmla="*/ 862885 h 3631843"/>
                <a:gd name="connsiteX5" fmla="*/ 1746368 w 3528674"/>
                <a:gd name="connsiteY5" fmla="*/ 1797949 h 3631843"/>
                <a:gd name="connsiteX6" fmla="*/ 2343817 w 3528674"/>
                <a:gd name="connsiteY6" fmla="*/ 0 h 3631843"/>
                <a:gd name="connsiteX0" fmla="*/ 2467174 w 3652031"/>
                <a:gd name="connsiteY0" fmla="*/ 0 h 3631843"/>
                <a:gd name="connsiteX1" fmla="*/ 3652031 w 3652031"/>
                <a:gd name="connsiteY1" fmla="*/ 1133341 h 3631843"/>
                <a:gd name="connsiteX2" fmla="*/ 1887625 w 3652031"/>
                <a:gd name="connsiteY2" fmla="*/ 1828800 h 3631843"/>
                <a:gd name="connsiteX3" fmla="*/ 1333834 w 3652031"/>
                <a:gd name="connsiteY3" fmla="*/ 3631843 h 3631843"/>
                <a:gd name="connsiteX4" fmla="*/ 264887 w 3652031"/>
                <a:gd name="connsiteY4" fmla="*/ 862885 h 3631843"/>
                <a:gd name="connsiteX5" fmla="*/ 1869725 w 3652031"/>
                <a:gd name="connsiteY5" fmla="*/ 1797949 h 3631843"/>
                <a:gd name="connsiteX6" fmla="*/ 2467174 w 3652031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99578 w 3663984"/>
                <a:gd name="connsiteY2" fmla="*/ 1828800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  <a:gd name="connsiteX0" fmla="*/ 2479127 w 3663984"/>
                <a:gd name="connsiteY0" fmla="*/ 0 h 3631843"/>
                <a:gd name="connsiteX1" fmla="*/ 3663984 w 3663984"/>
                <a:gd name="connsiteY1" fmla="*/ 1133341 h 3631843"/>
                <a:gd name="connsiteX2" fmla="*/ 1884080 w 3663984"/>
                <a:gd name="connsiteY2" fmla="*/ 1823634 h 3631843"/>
                <a:gd name="connsiteX3" fmla="*/ 1345787 w 3663984"/>
                <a:gd name="connsiteY3" fmla="*/ 3631843 h 3631843"/>
                <a:gd name="connsiteX4" fmla="*/ 261341 w 3663984"/>
                <a:gd name="connsiteY4" fmla="*/ 862885 h 3631843"/>
                <a:gd name="connsiteX5" fmla="*/ 1881678 w 3663984"/>
                <a:gd name="connsiteY5" fmla="*/ 1797949 h 3631843"/>
                <a:gd name="connsiteX6" fmla="*/ 2479127 w 3663984"/>
                <a:gd name="connsiteY6" fmla="*/ 0 h 3631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63984" h="3631843">
                  <a:moveTo>
                    <a:pt x="2479127" y="0"/>
                  </a:moveTo>
                  <a:cubicBezTo>
                    <a:pt x="3096222" y="181468"/>
                    <a:pt x="3470510" y="714232"/>
                    <a:pt x="3663984" y="1133341"/>
                  </a:cubicBezTo>
                  <a:lnTo>
                    <a:pt x="1884080" y="1823634"/>
                  </a:lnTo>
                  <a:lnTo>
                    <a:pt x="1345787" y="3631843"/>
                  </a:lnTo>
                  <a:cubicBezTo>
                    <a:pt x="38908" y="3163474"/>
                    <a:pt x="-301909" y="1858197"/>
                    <a:pt x="261341" y="862885"/>
                  </a:cubicBezTo>
                  <a:lnTo>
                    <a:pt x="1881678" y="1797949"/>
                  </a:lnTo>
                  <a:lnTo>
                    <a:pt x="2479127" y="0"/>
                  </a:lnTo>
                  <a:close/>
                </a:path>
              </a:pathLst>
            </a:custGeom>
            <a:gradFill>
              <a:gsLst>
                <a:gs pos="0">
                  <a:srgbClr val="FF0066"/>
                </a:gs>
                <a:gs pos="100000">
                  <a:schemeClr val="accent2">
                    <a:lumMod val="50000"/>
                  </a:schemeClr>
                </a:gs>
              </a:gsLst>
              <a:lin ang="13500000" scaled="1"/>
            </a:gradFill>
            <a:ln w="63500">
              <a:solidFill>
                <a:srgbClr val="FF0066"/>
              </a:solidFill>
            </a:ln>
            <a:effectLst>
              <a:outerShdw blurRad="254000" dist="63500" dir="2700000" algn="ctr" rotWithShape="0">
                <a:schemeClr val="bg1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Cloud 139"/>
            <p:cNvSpPr/>
            <p:nvPr/>
          </p:nvSpPr>
          <p:spPr>
            <a:xfrm rot="20102556">
              <a:off x="2494871" y="2994878"/>
              <a:ext cx="1822932" cy="848491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1" name="Group 140"/>
            <p:cNvGrpSpPr/>
            <p:nvPr/>
          </p:nvGrpSpPr>
          <p:grpSpPr>
            <a:xfrm>
              <a:off x="2773018" y="2939629"/>
              <a:ext cx="1338992" cy="947043"/>
              <a:chOff x="2773018" y="2939629"/>
              <a:chExt cx="1338992" cy="947043"/>
            </a:xfrm>
          </p:grpSpPr>
          <p:pic>
            <p:nvPicPr>
              <p:cNvPr id="142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822319">
                <a:off x="2773018" y="3356340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3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3162035" y="3085405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4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3581678" y="2939629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45" name="Cloud 144"/>
            <p:cNvSpPr/>
            <p:nvPr/>
          </p:nvSpPr>
          <p:spPr>
            <a:xfrm rot="19358421">
              <a:off x="719789" y="4748935"/>
              <a:ext cx="1822932" cy="875299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6" name="Group 145"/>
            <p:cNvGrpSpPr/>
            <p:nvPr/>
          </p:nvGrpSpPr>
          <p:grpSpPr>
            <a:xfrm>
              <a:off x="1026364" y="4604835"/>
              <a:ext cx="1230139" cy="1084576"/>
              <a:chOff x="1026364" y="4604835"/>
              <a:chExt cx="1230139" cy="1084576"/>
            </a:xfrm>
          </p:grpSpPr>
          <p:pic>
            <p:nvPicPr>
              <p:cNvPr id="147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092533">
                <a:off x="1026364" y="515462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8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17275">
                <a:off x="1404575" y="4883863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9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84970">
                <a:off x="1726171" y="4604835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50" name="Cloud 149"/>
            <p:cNvSpPr/>
            <p:nvPr/>
          </p:nvSpPr>
          <p:spPr>
            <a:xfrm rot="392964">
              <a:off x="402065" y="3738629"/>
              <a:ext cx="1781758" cy="805661"/>
            </a:xfrm>
            <a:prstGeom prst="cloud">
              <a:avLst/>
            </a:prstGeom>
            <a:gradFill>
              <a:gsLst>
                <a:gs pos="0">
                  <a:srgbClr val="00B0F0">
                    <a:alpha val="50000"/>
                  </a:srgbClr>
                </a:gs>
                <a:gs pos="100000">
                  <a:schemeClr val="bg2">
                    <a:alpha val="50000"/>
                  </a:schemeClr>
                </a:gs>
              </a:gsLst>
              <a:lin ang="5400000" scaled="0"/>
            </a:gradFill>
            <a:ln w="38100">
              <a:gradFill flip="none" rotWithShape="1">
                <a:gsLst>
                  <a:gs pos="0">
                    <a:srgbClr val="00B0F0"/>
                  </a:gs>
                  <a:gs pos="100000">
                    <a:srgbClr val="00FFFF"/>
                  </a:gs>
                </a:gsLst>
                <a:lin ang="135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" name="Group 150"/>
            <p:cNvGrpSpPr/>
            <p:nvPr/>
          </p:nvGrpSpPr>
          <p:grpSpPr>
            <a:xfrm>
              <a:off x="611134" y="3857731"/>
              <a:ext cx="1430579" cy="549738"/>
              <a:chOff x="611134" y="3857731"/>
              <a:chExt cx="1430579" cy="549738"/>
            </a:xfrm>
          </p:grpSpPr>
          <p:grpSp>
            <p:nvGrpSpPr>
              <p:cNvPr id="152" name="Group 151"/>
              <p:cNvGrpSpPr/>
              <p:nvPr/>
            </p:nvGrpSpPr>
            <p:grpSpPr>
              <a:xfrm>
                <a:off x="611134" y="3872680"/>
                <a:ext cx="969212" cy="534789"/>
                <a:chOff x="494246" y="3474002"/>
                <a:chExt cx="969212" cy="534789"/>
              </a:xfrm>
            </p:grpSpPr>
            <p:pic>
              <p:nvPicPr>
                <p:cNvPr id="154" name="Picture 10" descr="2005 Penny Obv Unc D.pn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412340">
                  <a:off x="494246" y="3474002"/>
                  <a:ext cx="530332" cy="534789"/>
                </a:xfrm>
                <a:prstGeom prst="rect">
                  <a:avLst/>
                </a:prstGeom>
                <a:noFill/>
                <a:effectLst>
                  <a:outerShdw blurRad="254000" dist="63500" dir="2700000" algn="ctr" rotWithShape="0">
                    <a:schemeClr val="bg1">
                      <a:alpha val="50000"/>
                    </a:scheme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55" name="Picture 10" descr="2005 Penny Obv Unc D.pn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412340">
                  <a:off x="933126" y="3474002"/>
                  <a:ext cx="530332" cy="534789"/>
                </a:xfrm>
                <a:prstGeom prst="rect">
                  <a:avLst/>
                </a:prstGeom>
                <a:noFill/>
                <a:effectLst>
                  <a:outerShdw blurRad="254000" dist="63500" dir="2700000" algn="ctr" rotWithShape="0">
                    <a:schemeClr val="bg1">
                      <a:alpha val="50000"/>
                    </a:scheme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153" name="Picture 8" descr="2005 Penny Rev Unc D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duotone>
                  <a:prstClr val="black"/>
                  <a:srgbClr val="D9C3A5">
                    <a:tint val="50000"/>
                    <a:satMod val="180000"/>
                  </a:srgb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160490">
                <a:off x="1506925" y="3857731"/>
                <a:ext cx="534788" cy="530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/>
              <p:cNvSpPr txBox="1"/>
              <p:nvPr/>
            </p:nvSpPr>
            <p:spPr>
              <a:xfrm>
                <a:off x="5083061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8" name="TextBox 1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061" y="1066800"/>
                <a:ext cx="2915735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TextBox 158"/>
              <p:cNvSpPr txBox="1"/>
              <p:nvPr/>
            </p:nvSpPr>
            <p:spPr>
              <a:xfrm>
                <a:off x="5083061" y="1600200"/>
                <a:ext cx="3464218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9" name="TextBox 1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061" y="1600200"/>
                <a:ext cx="3464218" cy="65011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/>
              <p:cNvSpPr txBox="1"/>
              <p:nvPr/>
            </p:nvSpPr>
            <p:spPr>
              <a:xfrm>
                <a:off x="5113730" y="2496642"/>
                <a:ext cx="11346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e>
                      </m:d>
                      <m:box>
                        <m:box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0" name="TextBox 1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730" y="2496642"/>
                <a:ext cx="1134670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Rectangle 160"/>
              <p:cNvSpPr/>
              <p:nvPr/>
            </p:nvSpPr>
            <p:spPr>
              <a:xfrm>
                <a:off x="6629400" y="2496642"/>
                <a:ext cx="2097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box>
                        <m:box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box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box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61" name="Rectangle 1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496642"/>
                <a:ext cx="2097689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9" name="Group 168"/>
          <p:cNvGrpSpPr/>
          <p:nvPr/>
        </p:nvGrpSpPr>
        <p:grpSpPr>
          <a:xfrm>
            <a:off x="114544" y="735398"/>
            <a:ext cx="1131192" cy="1131192"/>
            <a:chOff x="4876800" y="3678320"/>
            <a:chExt cx="1131192" cy="1131192"/>
          </a:xfrm>
        </p:grpSpPr>
        <p:sp>
          <p:nvSpPr>
            <p:cNvPr id="170" name="Oval 169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>
                    <a:alpha val="20000"/>
                  </a:srgbClr>
                </a:gs>
                <a:gs pos="61000">
                  <a:srgbClr val="FBA97D">
                    <a:alpha val="20000"/>
                  </a:srgbClr>
                </a:gs>
                <a:gs pos="82001">
                  <a:srgbClr val="FBD49C">
                    <a:alpha val="20000"/>
                  </a:srgbClr>
                </a:gs>
                <a:gs pos="100000">
                  <a:srgbClr val="FEE7F2">
                    <a:alpha val="2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>
                    <a:alpha val="20000"/>
                  </a:srgbClr>
                </a:gs>
                <a:gs pos="59000">
                  <a:srgbClr val="FBD49C">
                    <a:alpha val="2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516562" y="1043874"/>
            <a:ext cx="1131192" cy="1131192"/>
            <a:chOff x="4876800" y="3678320"/>
            <a:chExt cx="1131192" cy="1131192"/>
          </a:xfrm>
        </p:grpSpPr>
        <p:sp>
          <p:nvSpPr>
            <p:cNvPr id="166" name="Oval 165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>
                    <a:alpha val="50000"/>
                  </a:srgbClr>
                </a:gs>
                <a:gs pos="61000">
                  <a:srgbClr val="FBA97D">
                    <a:alpha val="50000"/>
                  </a:srgbClr>
                </a:gs>
                <a:gs pos="82001">
                  <a:srgbClr val="FBD49C">
                    <a:alpha val="50000"/>
                  </a:srgbClr>
                </a:gs>
                <a:gs pos="100000">
                  <a:srgbClr val="FEE7F2">
                    <a:alpha val="5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>
                    <a:alpha val="50000"/>
                  </a:srgbClr>
                </a:gs>
                <a:gs pos="59000">
                  <a:srgbClr val="FBD49C">
                    <a:alpha val="2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933145" y="1357992"/>
            <a:ext cx="1131192" cy="1131192"/>
            <a:chOff x="4876800" y="3678320"/>
            <a:chExt cx="1131192" cy="1131192"/>
          </a:xfrm>
        </p:grpSpPr>
        <p:sp>
          <p:nvSpPr>
            <p:cNvPr id="61" name="Oval 6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400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066787268"/>
              </p:ext>
            </p:extLst>
          </p:nvPr>
        </p:nvGraphicFramePr>
        <p:xfrm>
          <a:off x="2496312" y="2093976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6852378" y="159263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369636" y="2420900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6833856" y="412290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46740" y="4542727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762001"/>
            <a:ext cx="11334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6763"/>
            <a:ext cx="11430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205" y="762000"/>
            <a:ext cx="11334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442" y="766762"/>
            <a:ext cx="11430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2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921" y="762606"/>
            <a:ext cx="1133475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158" y="767368"/>
            <a:ext cx="114300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369635" y="3474002"/>
            <a:ext cx="1205787" cy="534790"/>
            <a:chOff x="369635" y="3474002"/>
            <a:chExt cx="1205787" cy="534790"/>
          </a:xfrm>
        </p:grpSpPr>
        <p:pic>
          <p:nvPicPr>
            <p:cNvPr id="57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369635" y="347400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1045090" y="347400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045091" y="242089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856339" y="2773009"/>
            <a:ext cx="1199646" cy="538867"/>
            <a:chOff x="6856339" y="2773009"/>
            <a:chExt cx="1199646" cy="538867"/>
          </a:xfrm>
        </p:grpSpPr>
        <p:pic>
          <p:nvPicPr>
            <p:cNvPr id="64" name="Picture 8" descr="2005 Penny Rev Unc D.png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6576">
              <a:off x="6856339" y="278154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7525653" y="2773009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8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7545822" y="158269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1051054" y="456775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341245" y="5571397"/>
            <a:ext cx="1244596" cy="562949"/>
            <a:chOff x="341245" y="5571397"/>
            <a:chExt cx="1244596" cy="562949"/>
          </a:xfrm>
        </p:grpSpPr>
        <p:pic>
          <p:nvPicPr>
            <p:cNvPr id="94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341245" y="5599557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8" descr="2005 Penny Rev Unc D.png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1051053" y="5571397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7558158" y="4131817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805029" y="5492867"/>
            <a:ext cx="1259090" cy="539248"/>
            <a:chOff x="6805029" y="5492867"/>
            <a:chExt cx="1259090" cy="539248"/>
          </a:xfrm>
        </p:grpSpPr>
        <p:pic>
          <p:nvPicPr>
            <p:cNvPr id="69" name="Picture 8" descr="2005 Penny Rev Unc D.png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6805029" y="5492867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Picture 8" descr="2005 Penny Rev Unc D.png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7529331" y="550178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735740" y="2427857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8219784" y="158965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748296" y="4588112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8172592" y="4130912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1726427" y="346954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8192072" y="280026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1758997" y="560993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8249743" y="553373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reeform 15"/>
          <p:cNvSpPr/>
          <p:nvPr/>
        </p:nvSpPr>
        <p:spPr>
          <a:xfrm>
            <a:off x="2315384" y="2203414"/>
            <a:ext cx="1531620" cy="454870"/>
          </a:xfrm>
          <a:custGeom>
            <a:avLst/>
            <a:gdLst>
              <a:gd name="connsiteX0" fmla="*/ 0 w 1531620"/>
              <a:gd name="connsiteY0" fmla="*/ 398633 h 398633"/>
              <a:gd name="connsiteX1" fmla="*/ 407670 w 1531620"/>
              <a:gd name="connsiteY1" fmla="*/ 280523 h 398633"/>
              <a:gd name="connsiteX2" fmla="*/ 899160 w 1531620"/>
              <a:gd name="connsiteY2" fmla="*/ 32873 h 398633"/>
              <a:gd name="connsiteX3" fmla="*/ 1375410 w 1531620"/>
              <a:gd name="connsiteY3" fmla="*/ 10013 h 398633"/>
              <a:gd name="connsiteX4" fmla="*/ 1531620 w 1531620"/>
              <a:gd name="connsiteY4" fmla="*/ 101453 h 398633"/>
              <a:gd name="connsiteX0" fmla="*/ 0 w 1531620"/>
              <a:gd name="connsiteY0" fmla="*/ 454870 h 454870"/>
              <a:gd name="connsiteX1" fmla="*/ 407670 w 1531620"/>
              <a:gd name="connsiteY1" fmla="*/ 336760 h 454870"/>
              <a:gd name="connsiteX2" fmla="*/ 899160 w 1531620"/>
              <a:gd name="connsiteY2" fmla="*/ 89110 h 454870"/>
              <a:gd name="connsiteX3" fmla="*/ 1311015 w 1531620"/>
              <a:gd name="connsiteY3" fmla="*/ 1855 h 454870"/>
              <a:gd name="connsiteX4" fmla="*/ 1531620 w 1531620"/>
              <a:gd name="connsiteY4" fmla="*/ 157690 h 45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1620" h="454870">
                <a:moveTo>
                  <a:pt x="0" y="454870"/>
                </a:moveTo>
                <a:cubicBezTo>
                  <a:pt x="128905" y="426295"/>
                  <a:pt x="257810" y="397720"/>
                  <a:pt x="407670" y="336760"/>
                </a:cubicBezTo>
                <a:cubicBezTo>
                  <a:pt x="557530" y="275800"/>
                  <a:pt x="748603" y="144927"/>
                  <a:pt x="899160" y="89110"/>
                </a:cubicBezTo>
                <a:cubicBezTo>
                  <a:pt x="1049717" y="33293"/>
                  <a:pt x="1205605" y="-9575"/>
                  <a:pt x="1311015" y="1855"/>
                </a:cubicBezTo>
                <a:cubicBezTo>
                  <a:pt x="1416425" y="13285"/>
                  <a:pt x="1506220" y="117685"/>
                  <a:pt x="1531620" y="157690"/>
                </a:cubicBezTo>
              </a:path>
            </a:pathLst>
          </a:custGeom>
          <a:noFill/>
          <a:ln>
            <a:solidFill>
              <a:schemeClr val="accent6">
                <a:lumMod val="20000"/>
                <a:lumOff val="8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292438" y="2975324"/>
            <a:ext cx="592429" cy="724148"/>
          </a:xfrm>
          <a:custGeom>
            <a:avLst/>
            <a:gdLst>
              <a:gd name="connsiteX0" fmla="*/ 0 w 643944"/>
              <a:gd name="connsiteY0" fmla="*/ 721612 h 721612"/>
              <a:gd name="connsiteX1" fmla="*/ 193184 w 643944"/>
              <a:gd name="connsiteY1" fmla="*/ 605702 h 721612"/>
              <a:gd name="connsiteX2" fmla="*/ 115910 w 643944"/>
              <a:gd name="connsiteY2" fmla="*/ 167820 h 721612"/>
              <a:gd name="connsiteX3" fmla="*/ 437882 w 643944"/>
              <a:gd name="connsiteY3" fmla="*/ 395 h 721612"/>
              <a:gd name="connsiteX4" fmla="*/ 643944 w 643944"/>
              <a:gd name="connsiteY4" fmla="*/ 206457 h 721612"/>
              <a:gd name="connsiteX0" fmla="*/ 0 w 592429"/>
              <a:gd name="connsiteY0" fmla="*/ 730795 h 730795"/>
              <a:gd name="connsiteX1" fmla="*/ 193184 w 592429"/>
              <a:gd name="connsiteY1" fmla="*/ 614885 h 730795"/>
              <a:gd name="connsiteX2" fmla="*/ 115910 w 592429"/>
              <a:gd name="connsiteY2" fmla="*/ 177003 h 730795"/>
              <a:gd name="connsiteX3" fmla="*/ 437882 w 592429"/>
              <a:gd name="connsiteY3" fmla="*/ 9578 h 730795"/>
              <a:gd name="connsiteX4" fmla="*/ 592429 w 592429"/>
              <a:gd name="connsiteY4" fmla="*/ 434581 h 730795"/>
              <a:gd name="connsiteX0" fmla="*/ 0 w 592429"/>
              <a:gd name="connsiteY0" fmla="*/ 730795 h 730795"/>
              <a:gd name="connsiteX1" fmla="*/ 193184 w 592429"/>
              <a:gd name="connsiteY1" fmla="*/ 614885 h 730795"/>
              <a:gd name="connsiteX2" fmla="*/ 115910 w 592429"/>
              <a:gd name="connsiteY2" fmla="*/ 177003 h 730795"/>
              <a:gd name="connsiteX3" fmla="*/ 437882 w 592429"/>
              <a:gd name="connsiteY3" fmla="*/ 9578 h 730795"/>
              <a:gd name="connsiteX4" fmla="*/ 592429 w 592429"/>
              <a:gd name="connsiteY4" fmla="*/ 434581 h 730795"/>
              <a:gd name="connsiteX0" fmla="*/ 0 w 592429"/>
              <a:gd name="connsiteY0" fmla="*/ 760224 h 760224"/>
              <a:gd name="connsiteX1" fmla="*/ 193184 w 592429"/>
              <a:gd name="connsiteY1" fmla="*/ 644314 h 760224"/>
              <a:gd name="connsiteX2" fmla="*/ 115910 w 592429"/>
              <a:gd name="connsiteY2" fmla="*/ 206432 h 760224"/>
              <a:gd name="connsiteX3" fmla="*/ 437882 w 592429"/>
              <a:gd name="connsiteY3" fmla="*/ 39007 h 760224"/>
              <a:gd name="connsiteX4" fmla="*/ 592429 w 592429"/>
              <a:gd name="connsiteY4" fmla="*/ 464010 h 760224"/>
              <a:gd name="connsiteX0" fmla="*/ 0 w 592429"/>
              <a:gd name="connsiteY0" fmla="*/ 721217 h 721217"/>
              <a:gd name="connsiteX1" fmla="*/ 193184 w 592429"/>
              <a:gd name="connsiteY1" fmla="*/ 605307 h 721217"/>
              <a:gd name="connsiteX2" fmla="*/ 437882 w 592429"/>
              <a:gd name="connsiteY2" fmla="*/ 0 h 721217"/>
              <a:gd name="connsiteX3" fmla="*/ 592429 w 592429"/>
              <a:gd name="connsiteY3" fmla="*/ 425003 h 721217"/>
              <a:gd name="connsiteX0" fmla="*/ 0 w 592429"/>
              <a:gd name="connsiteY0" fmla="*/ 721260 h 721260"/>
              <a:gd name="connsiteX1" fmla="*/ 193184 w 592429"/>
              <a:gd name="connsiteY1" fmla="*/ 605350 h 721260"/>
              <a:gd name="connsiteX2" fmla="*/ 437882 w 592429"/>
              <a:gd name="connsiteY2" fmla="*/ 43 h 721260"/>
              <a:gd name="connsiteX3" fmla="*/ 592429 w 592429"/>
              <a:gd name="connsiteY3" fmla="*/ 425046 h 721260"/>
              <a:gd name="connsiteX0" fmla="*/ 0 w 592429"/>
              <a:gd name="connsiteY0" fmla="*/ 708384 h 708384"/>
              <a:gd name="connsiteX1" fmla="*/ 193184 w 592429"/>
              <a:gd name="connsiteY1" fmla="*/ 592474 h 708384"/>
              <a:gd name="connsiteX2" fmla="*/ 270457 w 592429"/>
              <a:gd name="connsiteY2" fmla="*/ 46 h 708384"/>
              <a:gd name="connsiteX3" fmla="*/ 592429 w 592429"/>
              <a:gd name="connsiteY3" fmla="*/ 412170 h 708384"/>
              <a:gd name="connsiteX0" fmla="*/ 0 w 592429"/>
              <a:gd name="connsiteY0" fmla="*/ 708385 h 708385"/>
              <a:gd name="connsiteX1" fmla="*/ 193184 w 592429"/>
              <a:gd name="connsiteY1" fmla="*/ 592475 h 708385"/>
              <a:gd name="connsiteX2" fmla="*/ 270457 w 592429"/>
              <a:gd name="connsiteY2" fmla="*/ 47 h 708385"/>
              <a:gd name="connsiteX3" fmla="*/ 592429 w 592429"/>
              <a:gd name="connsiteY3" fmla="*/ 412171 h 708385"/>
              <a:gd name="connsiteX0" fmla="*/ 0 w 592429"/>
              <a:gd name="connsiteY0" fmla="*/ 708385 h 738845"/>
              <a:gd name="connsiteX1" fmla="*/ 193184 w 592429"/>
              <a:gd name="connsiteY1" fmla="*/ 592475 h 738845"/>
              <a:gd name="connsiteX2" fmla="*/ 270457 w 592429"/>
              <a:gd name="connsiteY2" fmla="*/ 47 h 738845"/>
              <a:gd name="connsiteX3" fmla="*/ 592429 w 592429"/>
              <a:gd name="connsiteY3" fmla="*/ 412171 h 738845"/>
              <a:gd name="connsiteX0" fmla="*/ 0 w 592429"/>
              <a:gd name="connsiteY0" fmla="*/ 708385 h 724148"/>
              <a:gd name="connsiteX1" fmla="*/ 193184 w 592429"/>
              <a:gd name="connsiteY1" fmla="*/ 592475 h 724148"/>
              <a:gd name="connsiteX2" fmla="*/ 270457 w 592429"/>
              <a:gd name="connsiteY2" fmla="*/ 47 h 724148"/>
              <a:gd name="connsiteX3" fmla="*/ 592429 w 592429"/>
              <a:gd name="connsiteY3" fmla="*/ 412171 h 724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429" h="724148">
                <a:moveTo>
                  <a:pt x="0" y="708385"/>
                </a:moveTo>
                <a:cubicBezTo>
                  <a:pt x="86933" y="696579"/>
                  <a:pt x="160987" y="800683"/>
                  <a:pt x="193184" y="592475"/>
                </a:cubicBezTo>
                <a:cubicBezTo>
                  <a:pt x="225381" y="384267"/>
                  <a:pt x="-79419" y="4341"/>
                  <a:pt x="270457" y="47"/>
                </a:cubicBezTo>
                <a:cubicBezTo>
                  <a:pt x="620333" y="-4247"/>
                  <a:pt x="108399" y="286601"/>
                  <a:pt x="592429" y="412171"/>
                </a:cubicBezTo>
              </a:path>
            </a:pathLst>
          </a:custGeom>
          <a:noFill/>
          <a:ln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2331076" y="4793600"/>
            <a:ext cx="618186" cy="518090"/>
          </a:xfrm>
          <a:custGeom>
            <a:avLst/>
            <a:gdLst>
              <a:gd name="connsiteX0" fmla="*/ 0 w 528034"/>
              <a:gd name="connsiteY0" fmla="*/ 36156 h 537730"/>
              <a:gd name="connsiteX1" fmla="*/ 115910 w 528034"/>
              <a:gd name="connsiteY1" fmla="*/ 49034 h 537730"/>
              <a:gd name="connsiteX2" fmla="*/ 231820 w 528034"/>
              <a:gd name="connsiteY2" fmla="*/ 512674 h 537730"/>
              <a:gd name="connsiteX3" fmla="*/ 437882 w 528034"/>
              <a:gd name="connsiteY3" fmla="*/ 448280 h 537730"/>
              <a:gd name="connsiteX4" fmla="*/ 528034 w 528034"/>
              <a:gd name="connsiteY4" fmla="*/ 216460 h 537730"/>
              <a:gd name="connsiteX0" fmla="*/ 0 w 618186"/>
              <a:gd name="connsiteY0" fmla="*/ 36156 h 533612"/>
              <a:gd name="connsiteX1" fmla="*/ 115910 w 618186"/>
              <a:gd name="connsiteY1" fmla="*/ 49034 h 533612"/>
              <a:gd name="connsiteX2" fmla="*/ 231820 w 618186"/>
              <a:gd name="connsiteY2" fmla="*/ 512674 h 533612"/>
              <a:gd name="connsiteX3" fmla="*/ 437882 w 618186"/>
              <a:gd name="connsiteY3" fmla="*/ 448280 h 533612"/>
              <a:gd name="connsiteX4" fmla="*/ 618186 w 618186"/>
              <a:gd name="connsiteY4" fmla="*/ 396765 h 533612"/>
              <a:gd name="connsiteX0" fmla="*/ 0 w 618186"/>
              <a:gd name="connsiteY0" fmla="*/ 36156 h 525908"/>
              <a:gd name="connsiteX1" fmla="*/ 115910 w 618186"/>
              <a:gd name="connsiteY1" fmla="*/ 49034 h 525908"/>
              <a:gd name="connsiteX2" fmla="*/ 231820 w 618186"/>
              <a:gd name="connsiteY2" fmla="*/ 512674 h 525908"/>
              <a:gd name="connsiteX3" fmla="*/ 618186 w 618186"/>
              <a:gd name="connsiteY3" fmla="*/ 396765 h 525908"/>
              <a:gd name="connsiteX0" fmla="*/ 0 w 618186"/>
              <a:gd name="connsiteY0" fmla="*/ 36156 h 542369"/>
              <a:gd name="connsiteX1" fmla="*/ 115910 w 618186"/>
              <a:gd name="connsiteY1" fmla="*/ 49034 h 542369"/>
              <a:gd name="connsiteX2" fmla="*/ 231820 w 618186"/>
              <a:gd name="connsiteY2" fmla="*/ 512674 h 542369"/>
              <a:gd name="connsiteX3" fmla="*/ 618186 w 618186"/>
              <a:gd name="connsiteY3" fmla="*/ 396765 h 542369"/>
              <a:gd name="connsiteX0" fmla="*/ 0 w 618186"/>
              <a:gd name="connsiteY0" fmla="*/ 35291 h 532179"/>
              <a:gd name="connsiteX1" fmla="*/ 115910 w 618186"/>
              <a:gd name="connsiteY1" fmla="*/ 48169 h 532179"/>
              <a:gd name="connsiteX2" fmla="*/ 167426 w 618186"/>
              <a:gd name="connsiteY2" fmla="*/ 498930 h 532179"/>
              <a:gd name="connsiteX3" fmla="*/ 618186 w 618186"/>
              <a:gd name="connsiteY3" fmla="*/ 395900 h 532179"/>
              <a:gd name="connsiteX0" fmla="*/ 0 w 618186"/>
              <a:gd name="connsiteY0" fmla="*/ 23100 h 518090"/>
              <a:gd name="connsiteX1" fmla="*/ 193183 w 618186"/>
              <a:gd name="connsiteY1" fmla="*/ 61736 h 518090"/>
              <a:gd name="connsiteX2" fmla="*/ 167426 w 618186"/>
              <a:gd name="connsiteY2" fmla="*/ 486739 h 518090"/>
              <a:gd name="connsiteX3" fmla="*/ 618186 w 618186"/>
              <a:gd name="connsiteY3" fmla="*/ 383709 h 518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186" h="518090">
                <a:moveTo>
                  <a:pt x="0" y="23100"/>
                </a:moveTo>
                <a:cubicBezTo>
                  <a:pt x="38636" y="-10171"/>
                  <a:pt x="165279" y="-15537"/>
                  <a:pt x="193183" y="61736"/>
                </a:cubicBezTo>
                <a:cubicBezTo>
                  <a:pt x="221087" y="139009"/>
                  <a:pt x="96592" y="433077"/>
                  <a:pt x="167426" y="486739"/>
                </a:cubicBezTo>
                <a:cubicBezTo>
                  <a:pt x="238260" y="540401"/>
                  <a:pt x="408904" y="536646"/>
                  <a:pt x="618186" y="383709"/>
                </a:cubicBezTo>
              </a:path>
            </a:pathLst>
          </a:custGeom>
          <a:noFill/>
          <a:ln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356834" y="5788035"/>
            <a:ext cx="1906073" cy="678474"/>
          </a:xfrm>
          <a:custGeom>
            <a:avLst/>
            <a:gdLst>
              <a:gd name="connsiteX0" fmla="*/ 0 w 1436795"/>
              <a:gd name="connsiteY0" fmla="*/ 39656 h 462961"/>
              <a:gd name="connsiteX1" fmla="*/ 283335 w 1436795"/>
              <a:gd name="connsiteY1" fmla="*/ 39656 h 462961"/>
              <a:gd name="connsiteX2" fmla="*/ 746974 w 1436795"/>
              <a:gd name="connsiteY2" fmla="*/ 451780 h 462961"/>
              <a:gd name="connsiteX3" fmla="*/ 1339403 w 1436795"/>
              <a:gd name="connsiteY3" fmla="*/ 322992 h 462961"/>
              <a:gd name="connsiteX4" fmla="*/ 1429555 w 1436795"/>
              <a:gd name="connsiteY4" fmla="*/ 78293 h 462961"/>
              <a:gd name="connsiteX0" fmla="*/ 0 w 1430379"/>
              <a:gd name="connsiteY0" fmla="*/ 39656 h 525385"/>
              <a:gd name="connsiteX1" fmla="*/ 283335 w 1430379"/>
              <a:gd name="connsiteY1" fmla="*/ 39656 h 525385"/>
              <a:gd name="connsiteX2" fmla="*/ 746974 w 1430379"/>
              <a:gd name="connsiteY2" fmla="*/ 451780 h 525385"/>
              <a:gd name="connsiteX3" fmla="*/ 1210614 w 1430379"/>
              <a:gd name="connsiteY3" fmla="*/ 490418 h 525385"/>
              <a:gd name="connsiteX4" fmla="*/ 1429555 w 1430379"/>
              <a:gd name="connsiteY4" fmla="*/ 78293 h 525385"/>
              <a:gd name="connsiteX0" fmla="*/ 0 w 1431134"/>
              <a:gd name="connsiteY0" fmla="*/ 39656 h 525385"/>
              <a:gd name="connsiteX1" fmla="*/ 283335 w 1431134"/>
              <a:gd name="connsiteY1" fmla="*/ 39656 h 525385"/>
              <a:gd name="connsiteX2" fmla="*/ 746974 w 1431134"/>
              <a:gd name="connsiteY2" fmla="*/ 451780 h 525385"/>
              <a:gd name="connsiteX3" fmla="*/ 1210614 w 1431134"/>
              <a:gd name="connsiteY3" fmla="*/ 490418 h 525385"/>
              <a:gd name="connsiteX4" fmla="*/ 1429555 w 1431134"/>
              <a:gd name="connsiteY4" fmla="*/ 78293 h 525385"/>
              <a:gd name="connsiteX0" fmla="*/ 0 w 1429555"/>
              <a:gd name="connsiteY0" fmla="*/ 39656 h 525385"/>
              <a:gd name="connsiteX1" fmla="*/ 283335 w 1429555"/>
              <a:gd name="connsiteY1" fmla="*/ 39656 h 525385"/>
              <a:gd name="connsiteX2" fmla="*/ 746974 w 1429555"/>
              <a:gd name="connsiteY2" fmla="*/ 451780 h 525385"/>
              <a:gd name="connsiteX3" fmla="*/ 1210614 w 1429555"/>
              <a:gd name="connsiteY3" fmla="*/ 490418 h 525385"/>
              <a:gd name="connsiteX4" fmla="*/ 1429555 w 1429555"/>
              <a:gd name="connsiteY4" fmla="*/ 78293 h 525385"/>
              <a:gd name="connsiteX0" fmla="*/ 0 w 1429555"/>
              <a:gd name="connsiteY0" fmla="*/ 36054 h 505933"/>
              <a:gd name="connsiteX1" fmla="*/ 283335 w 1429555"/>
              <a:gd name="connsiteY1" fmla="*/ 36054 h 505933"/>
              <a:gd name="connsiteX2" fmla="*/ 618186 w 1429555"/>
              <a:gd name="connsiteY2" fmla="*/ 396663 h 505933"/>
              <a:gd name="connsiteX3" fmla="*/ 1210614 w 1429555"/>
              <a:gd name="connsiteY3" fmla="*/ 486816 h 505933"/>
              <a:gd name="connsiteX4" fmla="*/ 1429555 w 1429555"/>
              <a:gd name="connsiteY4" fmla="*/ 74691 h 505933"/>
              <a:gd name="connsiteX0" fmla="*/ 0 w 1429555"/>
              <a:gd name="connsiteY0" fmla="*/ 46987 h 516866"/>
              <a:gd name="connsiteX1" fmla="*/ 283335 w 1429555"/>
              <a:gd name="connsiteY1" fmla="*/ 46987 h 516866"/>
              <a:gd name="connsiteX2" fmla="*/ 618186 w 1429555"/>
              <a:gd name="connsiteY2" fmla="*/ 407596 h 516866"/>
              <a:gd name="connsiteX3" fmla="*/ 1210614 w 1429555"/>
              <a:gd name="connsiteY3" fmla="*/ 497749 h 516866"/>
              <a:gd name="connsiteX4" fmla="*/ 1429555 w 1429555"/>
              <a:gd name="connsiteY4" fmla="*/ 85624 h 516866"/>
              <a:gd name="connsiteX0" fmla="*/ 0 w 1429555"/>
              <a:gd name="connsiteY0" fmla="*/ 46987 h 516866"/>
              <a:gd name="connsiteX1" fmla="*/ 347729 w 1429555"/>
              <a:gd name="connsiteY1" fmla="*/ 46987 h 516866"/>
              <a:gd name="connsiteX2" fmla="*/ 618186 w 1429555"/>
              <a:gd name="connsiteY2" fmla="*/ 407596 h 516866"/>
              <a:gd name="connsiteX3" fmla="*/ 1210614 w 1429555"/>
              <a:gd name="connsiteY3" fmla="*/ 497749 h 516866"/>
              <a:gd name="connsiteX4" fmla="*/ 1429555 w 1429555"/>
              <a:gd name="connsiteY4" fmla="*/ 85624 h 516866"/>
              <a:gd name="connsiteX0" fmla="*/ 0 w 1906073"/>
              <a:gd name="connsiteY0" fmla="*/ 46987 h 500774"/>
              <a:gd name="connsiteX1" fmla="*/ 347729 w 1906073"/>
              <a:gd name="connsiteY1" fmla="*/ 46987 h 500774"/>
              <a:gd name="connsiteX2" fmla="*/ 618186 w 1906073"/>
              <a:gd name="connsiteY2" fmla="*/ 407596 h 500774"/>
              <a:gd name="connsiteX3" fmla="*/ 1210614 w 1906073"/>
              <a:gd name="connsiteY3" fmla="*/ 497749 h 500774"/>
              <a:gd name="connsiteX4" fmla="*/ 1906073 w 1906073"/>
              <a:gd name="connsiteY4" fmla="*/ 330323 h 500774"/>
              <a:gd name="connsiteX0" fmla="*/ 0 w 1906073"/>
              <a:gd name="connsiteY0" fmla="*/ 46987 h 691558"/>
              <a:gd name="connsiteX1" fmla="*/ 347729 w 1906073"/>
              <a:gd name="connsiteY1" fmla="*/ 46987 h 691558"/>
              <a:gd name="connsiteX2" fmla="*/ 618186 w 1906073"/>
              <a:gd name="connsiteY2" fmla="*/ 407596 h 691558"/>
              <a:gd name="connsiteX3" fmla="*/ 1223493 w 1906073"/>
              <a:gd name="connsiteY3" fmla="*/ 690932 h 691558"/>
              <a:gd name="connsiteX4" fmla="*/ 1906073 w 1906073"/>
              <a:gd name="connsiteY4" fmla="*/ 330323 h 691558"/>
              <a:gd name="connsiteX0" fmla="*/ 0 w 1906073"/>
              <a:gd name="connsiteY0" fmla="*/ 46987 h 691558"/>
              <a:gd name="connsiteX1" fmla="*/ 347729 w 1906073"/>
              <a:gd name="connsiteY1" fmla="*/ 46987 h 691558"/>
              <a:gd name="connsiteX2" fmla="*/ 618186 w 1906073"/>
              <a:gd name="connsiteY2" fmla="*/ 407596 h 691558"/>
              <a:gd name="connsiteX3" fmla="*/ 1223493 w 1906073"/>
              <a:gd name="connsiteY3" fmla="*/ 690932 h 691558"/>
              <a:gd name="connsiteX4" fmla="*/ 1906073 w 1906073"/>
              <a:gd name="connsiteY4" fmla="*/ 330323 h 691558"/>
              <a:gd name="connsiteX0" fmla="*/ 0 w 1906073"/>
              <a:gd name="connsiteY0" fmla="*/ 34274 h 678474"/>
              <a:gd name="connsiteX1" fmla="*/ 347729 w 1906073"/>
              <a:gd name="connsiteY1" fmla="*/ 34274 h 678474"/>
              <a:gd name="connsiteX2" fmla="*/ 708338 w 1906073"/>
              <a:gd name="connsiteY2" fmla="*/ 369125 h 678474"/>
              <a:gd name="connsiteX3" fmla="*/ 1223493 w 1906073"/>
              <a:gd name="connsiteY3" fmla="*/ 678219 h 678474"/>
              <a:gd name="connsiteX4" fmla="*/ 1906073 w 1906073"/>
              <a:gd name="connsiteY4" fmla="*/ 317610 h 67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6073" h="678474">
                <a:moveTo>
                  <a:pt x="0" y="34274"/>
                </a:moveTo>
                <a:cubicBezTo>
                  <a:pt x="79419" y="-70"/>
                  <a:pt x="229673" y="-21535"/>
                  <a:pt x="347729" y="34274"/>
                </a:cubicBezTo>
                <a:cubicBezTo>
                  <a:pt x="465785" y="90083"/>
                  <a:pt x="562377" y="261801"/>
                  <a:pt x="708338" y="369125"/>
                </a:cubicBezTo>
                <a:cubicBezTo>
                  <a:pt x="854299" y="476449"/>
                  <a:pt x="1023870" y="686805"/>
                  <a:pt x="1223493" y="678219"/>
                </a:cubicBezTo>
                <a:cubicBezTo>
                  <a:pt x="1423116" y="669633"/>
                  <a:pt x="1840605" y="730806"/>
                  <a:pt x="1906073" y="317610"/>
                </a:cubicBezTo>
              </a:path>
            </a:pathLst>
          </a:custGeom>
          <a:noFill/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5421300" y="1378248"/>
            <a:ext cx="1313645" cy="978940"/>
          </a:xfrm>
          <a:custGeom>
            <a:avLst/>
            <a:gdLst>
              <a:gd name="connsiteX0" fmla="*/ 1313645 w 1313645"/>
              <a:gd name="connsiteY0" fmla="*/ 476685 h 991840"/>
              <a:gd name="connsiteX1" fmla="*/ 927279 w 1313645"/>
              <a:gd name="connsiteY1" fmla="*/ 154713 h 991840"/>
              <a:gd name="connsiteX2" fmla="*/ 489397 w 1313645"/>
              <a:gd name="connsiteY2" fmla="*/ 166 h 991840"/>
              <a:gd name="connsiteX3" fmla="*/ 90152 w 1313645"/>
              <a:gd name="connsiteY3" fmla="*/ 180471 h 991840"/>
              <a:gd name="connsiteX4" fmla="*/ 283335 w 1313645"/>
              <a:gd name="connsiteY4" fmla="*/ 631231 h 991840"/>
              <a:gd name="connsiteX5" fmla="*/ 64394 w 1313645"/>
              <a:gd name="connsiteY5" fmla="*/ 695626 h 991840"/>
              <a:gd name="connsiteX6" fmla="*/ 0 w 1313645"/>
              <a:gd name="connsiteY6" fmla="*/ 991840 h 991840"/>
              <a:gd name="connsiteX0" fmla="*/ 1313645 w 1313645"/>
              <a:gd name="connsiteY0" fmla="*/ 476563 h 991718"/>
              <a:gd name="connsiteX1" fmla="*/ 927279 w 1313645"/>
              <a:gd name="connsiteY1" fmla="*/ 154591 h 991718"/>
              <a:gd name="connsiteX2" fmla="*/ 489397 w 1313645"/>
              <a:gd name="connsiteY2" fmla="*/ 44 h 991718"/>
              <a:gd name="connsiteX3" fmla="*/ 283335 w 1313645"/>
              <a:gd name="connsiteY3" fmla="*/ 167470 h 991718"/>
              <a:gd name="connsiteX4" fmla="*/ 283335 w 1313645"/>
              <a:gd name="connsiteY4" fmla="*/ 631109 h 991718"/>
              <a:gd name="connsiteX5" fmla="*/ 64394 w 1313645"/>
              <a:gd name="connsiteY5" fmla="*/ 695504 h 991718"/>
              <a:gd name="connsiteX6" fmla="*/ 0 w 1313645"/>
              <a:gd name="connsiteY6" fmla="*/ 991718 h 991718"/>
              <a:gd name="connsiteX0" fmla="*/ 1313645 w 1313645"/>
              <a:gd name="connsiteY0" fmla="*/ 463691 h 978846"/>
              <a:gd name="connsiteX1" fmla="*/ 927279 w 1313645"/>
              <a:gd name="connsiteY1" fmla="*/ 141719 h 978846"/>
              <a:gd name="connsiteX2" fmla="*/ 579550 w 1313645"/>
              <a:gd name="connsiteY2" fmla="*/ 51 h 978846"/>
              <a:gd name="connsiteX3" fmla="*/ 283335 w 1313645"/>
              <a:gd name="connsiteY3" fmla="*/ 154598 h 978846"/>
              <a:gd name="connsiteX4" fmla="*/ 283335 w 1313645"/>
              <a:gd name="connsiteY4" fmla="*/ 618237 h 978846"/>
              <a:gd name="connsiteX5" fmla="*/ 64394 w 1313645"/>
              <a:gd name="connsiteY5" fmla="*/ 682632 h 978846"/>
              <a:gd name="connsiteX6" fmla="*/ 0 w 1313645"/>
              <a:gd name="connsiteY6" fmla="*/ 978846 h 978846"/>
              <a:gd name="connsiteX0" fmla="*/ 1313645 w 1313645"/>
              <a:gd name="connsiteY0" fmla="*/ 463691 h 978846"/>
              <a:gd name="connsiteX1" fmla="*/ 927279 w 1313645"/>
              <a:gd name="connsiteY1" fmla="*/ 141719 h 978846"/>
              <a:gd name="connsiteX2" fmla="*/ 579550 w 1313645"/>
              <a:gd name="connsiteY2" fmla="*/ 51 h 978846"/>
              <a:gd name="connsiteX3" fmla="*/ 283335 w 1313645"/>
              <a:gd name="connsiteY3" fmla="*/ 154598 h 978846"/>
              <a:gd name="connsiteX4" fmla="*/ 231820 w 1313645"/>
              <a:gd name="connsiteY4" fmla="*/ 553842 h 978846"/>
              <a:gd name="connsiteX5" fmla="*/ 64394 w 1313645"/>
              <a:gd name="connsiteY5" fmla="*/ 682632 h 978846"/>
              <a:gd name="connsiteX6" fmla="*/ 0 w 1313645"/>
              <a:gd name="connsiteY6" fmla="*/ 978846 h 978846"/>
              <a:gd name="connsiteX0" fmla="*/ 1313645 w 1313645"/>
              <a:gd name="connsiteY0" fmla="*/ 463831 h 978986"/>
              <a:gd name="connsiteX1" fmla="*/ 927279 w 1313645"/>
              <a:gd name="connsiteY1" fmla="*/ 141859 h 978986"/>
              <a:gd name="connsiteX2" fmla="*/ 579550 w 1313645"/>
              <a:gd name="connsiteY2" fmla="*/ 191 h 978986"/>
              <a:gd name="connsiteX3" fmla="*/ 386366 w 1313645"/>
              <a:gd name="connsiteY3" fmla="*/ 167617 h 978986"/>
              <a:gd name="connsiteX4" fmla="*/ 231820 w 1313645"/>
              <a:gd name="connsiteY4" fmla="*/ 553982 h 978986"/>
              <a:gd name="connsiteX5" fmla="*/ 64394 w 1313645"/>
              <a:gd name="connsiteY5" fmla="*/ 682772 h 978986"/>
              <a:gd name="connsiteX6" fmla="*/ 0 w 1313645"/>
              <a:gd name="connsiteY6" fmla="*/ 978986 h 978986"/>
              <a:gd name="connsiteX0" fmla="*/ 1313645 w 1313645"/>
              <a:gd name="connsiteY0" fmla="*/ 492217 h 1007372"/>
              <a:gd name="connsiteX1" fmla="*/ 862885 w 1313645"/>
              <a:gd name="connsiteY1" fmla="*/ 775552 h 1007372"/>
              <a:gd name="connsiteX2" fmla="*/ 579550 w 1313645"/>
              <a:gd name="connsiteY2" fmla="*/ 28577 h 1007372"/>
              <a:gd name="connsiteX3" fmla="*/ 386366 w 1313645"/>
              <a:gd name="connsiteY3" fmla="*/ 196003 h 1007372"/>
              <a:gd name="connsiteX4" fmla="*/ 231820 w 1313645"/>
              <a:gd name="connsiteY4" fmla="*/ 582368 h 1007372"/>
              <a:gd name="connsiteX5" fmla="*/ 64394 w 1313645"/>
              <a:gd name="connsiteY5" fmla="*/ 711158 h 1007372"/>
              <a:gd name="connsiteX6" fmla="*/ 0 w 1313645"/>
              <a:gd name="connsiteY6" fmla="*/ 1007372 h 1007372"/>
              <a:gd name="connsiteX0" fmla="*/ 1313645 w 1313645"/>
              <a:gd name="connsiteY0" fmla="*/ 492217 h 1007372"/>
              <a:gd name="connsiteX1" fmla="*/ 862885 w 1313645"/>
              <a:gd name="connsiteY1" fmla="*/ 775552 h 1007372"/>
              <a:gd name="connsiteX2" fmla="*/ 579550 w 1313645"/>
              <a:gd name="connsiteY2" fmla="*/ 28577 h 1007372"/>
              <a:gd name="connsiteX3" fmla="*/ 386366 w 1313645"/>
              <a:gd name="connsiteY3" fmla="*/ 196003 h 1007372"/>
              <a:gd name="connsiteX4" fmla="*/ 231820 w 1313645"/>
              <a:gd name="connsiteY4" fmla="*/ 582368 h 1007372"/>
              <a:gd name="connsiteX5" fmla="*/ 64394 w 1313645"/>
              <a:gd name="connsiteY5" fmla="*/ 711158 h 1007372"/>
              <a:gd name="connsiteX6" fmla="*/ 0 w 1313645"/>
              <a:gd name="connsiteY6" fmla="*/ 1007372 h 1007372"/>
              <a:gd name="connsiteX0" fmla="*/ 1313645 w 1313645"/>
              <a:gd name="connsiteY0" fmla="*/ 483998 h 999153"/>
              <a:gd name="connsiteX1" fmla="*/ 940158 w 1313645"/>
              <a:gd name="connsiteY1" fmla="*/ 638544 h 999153"/>
              <a:gd name="connsiteX2" fmla="*/ 579550 w 1313645"/>
              <a:gd name="connsiteY2" fmla="*/ 20358 h 999153"/>
              <a:gd name="connsiteX3" fmla="*/ 386366 w 1313645"/>
              <a:gd name="connsiteY3" fmla="*/ 187784 h 999153"/>
              <a:gd name="connsiteX4" fmla="*/ 231820 w 1313645"/>
              <a:gd name="connsiteY4" fmla="*/ 574149 h 999153"/>
              <a:gd name="connsiteX5" fmla="*/ 64394 w 1313645"/>
              <a:gd name="connsiteY5" fmla="*/ 702939 h 999153"/>
              <a:gd name="connsiteX6" fmla="*/ 0 w 1313645"/>
              <a:gd name="connsiteY6" fmla="*/ 999153 h 999153"/>
              <a:gd name="connsiteX0" fmla="*/ 1313645 w 1313645"/>
              <a:gd name="connsiteY0" fmla="*/ 463829 h 978984"/>
              <a:gd name="connsiteX1" fmla="*/ 940158 w 1313645"/>
              <a:gd name="connsiteY1" fmla="*/ 618375 h 978984"/>
              <a:gd name="connsiteX2" fmla="*/ 579550 w 1313645"/>
              <a:gd name="connsiteY2" fmla="*/ 189 h 978984"/>
              <a:gd name="connsiteX3" fmla="*/ 231820 w 1313645"/>
              <a:gd name="connsiteY3" fmla="*/ 553980 h 978984"/>
              <a:gd name="connsiteX4" fmla="*/ 64394 w 1313645"/>
              <a:gd name="connsiteY4" fmla="*/ 682770 h 978984"/>
              <a:gd name="connsiteX5" fmla="*/ 0 w 1313645"/>
              <a:gd name="connsiteY5" fmla="*/ 978984 h 978984"/>
              <a:gd name="connsiteX0" fmla="*/ 1313645 w 1313645"/>
              <a:gd name="connsiteY0" fmla="*/ 471089 h 986244"/>
              <a:gd name="connsiteX1" fmla="*/ 940158 w 1313645"/>
              <a:gd name="connsiteY1" fmla="*/ 625635 h 986244"/>
              <a:gd name="connsiteX2" fmla="*/ 579550 w 1313645"/>
              <a:gd name="connsiteY2" fmla="*/ 7449 h 986244"/>
              <a:gd name="connsiteX3" fmla="*/ 231820 w 1313645"/>
              <a:gd name="connsiteY3" fmla="*/ 561240 h 986244"/>
              <a:gd name="connsiteX4" fmla="*/ 64394 w 1313645"/>
              <a:gd name="connsiteY4" fmla="*/ 690030 h 986244"/>
              <a:gd name="connsiteX5" fmla="*/ 0 w 1313645"/>
              <a:gd name="connsiteY5" fmla="*/ 986244 h 986244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3645" h="978940">
                <a:moveTo>
                  <a:pt x="1313645" y="463785"/>
                </a:moveTo>
                <a:cubicBezTo>
                  <a:pt x="1189149" y="342509"/>
                  <a:pt x="1191296" y="656968"/>
                  <a:pt x="940158" y="618331"/>
                </a:cubicBezTo>
                <a:cubicBezTo>
                  <a:pt x="689020" y="579694"/>
                  <a:pt x="815662" y="-10587"/>
                  <a:pt x="579550" y="145"/>
                </a:cubicBezTo>
                <a:cubicBezTo>
                  <a:pt x="343438" y="10877"/>
                  <a:pt x="420710" y="491688"/>
                  <a:pt x="296214" y="682725"/>
                </a:cubicBezTo>
                <a:cubicBezTo>
                  <a:pt x="171718" y="873762"/>
                  <a:pt x="113763" y="633357"/>
                  <a:pt x="64394" y="682726"/>
                </a:cubicBezTo>
                <a:cubicBezTo>
                  <a:pt x="15025" y="732095"/>
                  <a:pt x="8585" y="860884"/>
                  <a:pt x="0" y="978940"/>
                </a:cubicBezTo>
              </a:path>
            </a:pathLst>
          </a:custGeom>
          <a:noFill/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</a:ln>
          <a:effectLst>
            <a:outerShdw blurRad="63500" dist="254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6516710" y="3031306"/>
            <a:ext cx="309093" cy="549021"/>
          </a:xfrm>
          <a:custGeom>
            <a:avLst/>
            <a:gdLst>
              <a:gd name="connsiteX0" fmla="*/ 450761 w 450761"/>
              <a:gd name="connsiteY0" fmla="*/ 39753 h 258694"/>
              <a:gd name="connsiteX1" fmla="*/ 283335 w 450761"/>
              <a:gd name="connsiteY1" fmla="*/ 1116 h 258694"/>
              <a:gd name="connsiteX2" fmla="*/ 154547 w 450761"/>
              <a:gd name="connsiteY2" fmla="*/ 78389 h 258694"/>
              <a:gd name="connsiteX3" fmla="*/ 0 w 450761"/>
              <a:gd name="connsiteY3" fmla="*/ 258694 h 258694"/>
              <a:gd name="connsiteX0" fmla="*/ 309093 w 309093"/>
              <a:gd name="connsiteY0" fmla="*/ 39753 h 542029"/>
              <a:gd name="connsiteX1" fmla="*/ 141667 w 309093"/>
              <a:gd name="connsiteY1" fmla="*/ 1116 h 542029"/>
              <a:gd name="connsiteX2" fmla="*/ 12879 w 309093"/>
              <a:gd name="connsiteY2" fmla="*/ 78389 h 542029"/>
              <a:gd name="connsiteX3" fmla="*/ 0 w 309093"/>
              <a:gd name="connsiteY3" fmla="*/ 542029 h 542029"/>
              <a:gd name="connsiteX0" fmla="*/ 309093 w 309093"/>
              <a:gd name="connsiteY0" fmla="*/ 39753 h 542029"/>
              <a:gd name="connsiteX1" fmla="*/ 141667 w 309093"/>
              <a:gd name="connsiteY1" fmla="*/ 1116 h 542029"/>
              <a:gd name="connsiteX2" fmla="*/ 12879 w 309093"/>
              <a:gd name="connsiteY2" fmla="*/ 78389 h 542029"/>
              <a:gd name="connsiteX3" fmla="*/ 0 w 309093"/>
              <a:gd name="connsiteY3" fmla="*/ 542029 h 542029"/>
              <a:gd name="connsiteX0" fmla="*/ 309093 w 309093"/>
              <a:gd name="connsiteY0" fmla="*/ 46745 h 549021"/>
              <a:gd name="connsiteX1" fmla="*/ 141667 w 309093"/>
              <a:gd name="connsiteY1" fmla="*/ 8108 h 549021"/>
              <a:gd name="connsiteX2" fmla="*/ 12879 w 309093"/>
              <a:gd name="connsiteY2" fmla="*/ 201291 h 549021"/>
              <a:gd name="connsiteX3" fmla="*/ 0 w 309093"/>
              <a:gd name="connsiteY3" fmla="*/ 549021 h 54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093" h="549021">
                <a:moveTo>
                  <a:pt x="309093" y="46745"/>
                </a:moveTo>
                <a:cubicBezTo>
                  <a:pt x="250064" y="24207"/>
                  <a:pt x="191036" y="-17650"/>
                  <a:pt x="141667" y="8108"/>
                </a:cubicBezTo>
                <a:cubicBezTo>
                  <a:pt x="92298" y="33866"/>
                  <a:pt x="36490" y="111139"/>
                  <a:pt x="12879" y="201291"/>
                </a:cubicBezTo>
                <a:cubicBezTo>
                  <a:pt x="-10732" y="291443"/>
                  <a:pt x="427149" y="467454"/>
                  <a:pt x="0" y="549021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6426558" y="4353058"/>
            <a:ext cx="450760" cy="774025"/>
          </a:xfrm>
          <a:custGeom>
            <a:avLst/>
            <a:gdLst>
              <a:gd name="connsiteX0" fmla="*/ 360608 w 451498"/>
              <a:gd name="connsiteY0" fmla="*/ 0 h 812196"/>
              <a:gd name="connsiteX1" fmla="*/ 231819 w 451498"/>
              <a:gd name="connsiteY1" fmla="*/ 244699 h 812196"/>
              <a:gd name="connsiteX2" fmla="*/ 450760 w 451498"/>
              <a:gd name="connsiteY2" fmla="*/ 566671 h 812196"/>
              <a:gd name="connsiteX3" fmla="*/ 141667 w 451498"/>
              <a:gd name="connsiteY3" fmla="*/ 811369 h 812196"/>
              <a:gd name="connsiteX4" fmla="*/ 0 w 451498"/>
              <a:gd name="connsiteY4" fmla="*/ 631065 h 812196"/>
              <a:gd name="connsiteX0" fmla="*/ 360608 w 450760"/>
              <a:gd name="connsiteY0" fmla="*/ 0 h 774025"/>
              <a:gd name="connsiteX1" fmla="*/ 231819 w 450760"/>
              <a:gd name="connsiteY1" fmla="*/ 244699 h 774025"/>
              <a:gd name="connsiteX2" fmla="*/ 450760 w 450760"/>
              <a:gd name="connsiteY2" fmla="*/ 566671 h 774025"/>
              <a:gd name="connsiteX3" fmla="*/ 231819 w 450760"/>
              <a:gd name="connsiteY3" fmla="*/ 772733 h 774025"/>
              <a:gd name="connsiteX4" fmla="*/ 0 w 450760"/>
              <a:gd name="connsiteY4" fmla="*/ 631065 h 774025"/>
              <a:gd name="connsiteX0" fmla="*/ 360608 w 450760"/>
              <a:gd name="connsiteY0" fmla="*/ 0 h 774025"/>
              <a:gd name="connsiteX1" fmla="*/ 231819 w 450760"/>
              <a:gd name="connsiteY1" fmla="*/ 244699 h 774025"/>
              <a:gd name="connsiteX2" fmla="*/ 450760 w 450760"/>
              <a:gd name="connsiteY2" fmla="*/ 566671 h 774025"/>
              <a:gd name="connsiteX3" fmla="*/ 231819 w 450760"/>
              <a:gd name="connsiteY3" fmla="*/ 772733 h 774025"/>
              <a:gd name="connsiteX4" fmla="*/ 0 w 450760"/>
              <a:gd name="connsiteY4" fmla="*/ 631065 h 77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760" h="774025">
                <a:moveTo>
                  <a:pt x="360608" y="0"/>
                </a:moveTo>
                <a:cubicBezTo>
                  <a:pt x="288701" y="75127"/>
                  <a:pt x="216794" y="150254"/>
                  <a:pt x="231819" y="244699"/>
                </a:cubicBezTo>
                <a:cubicBezTo>
                  <a:pt x="246844" y="339144"/>
                  <a:pt x="450760" y="478665"/>
                  <a:pt x="450760" y="566671"/>
                </a:cubicBezTo>
                <a:cubicBezTo>
                  <a:pt x="450760" y="654677"/>
                  <a:pt x="306946" y="762001"/>
                  <a:pt x="231819" y="772733"/>
                </a:cubicBezTo>
                <a:cubicBezTo>
                  <a:pt x="156692" y="783465"/>
                  <a:pt x="97665" y="726583"/>
                  <a:pt x="0" y="631065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5569677" y="5770153"/>
            <a:ext cx="1165974" cy="630903"/>
          </a:xfrm>
          <a:custGeom>
            <a:avLst/>
            <a:gdLst>
              <a:gd name="connsiteX0" fmla="*/ 1236372 w 1236372"/>
              <a:gd name="connsiteY0" fmla="*/ 937 h 575633"/>
              <a:gd name="connsiteX1" fmla="*/ 888642 w 1236372"/>
              <a:gd name="connsiteY1" fmla="*/ 39573 h 575633"/>
              <a:gd name="connsiteX2" fmla="*/ 785611 w 1236372"/>
              <a:gd name="connsiteY2" fmla="*/ 258514 h 575633"/>
              <a:gd name="connsiteX3" fmla="*/ 502276 w 1236372"/>
              <a:gd name="connsiteY3" fmla="*/ 567607 h 575633"/>
              <a:gd name="connsiteX4" fmla="*/ 64394 w 1236372"/>
              <a:gd name="connsiteY4" fmla="*/ 464576 h 575633"/>
              <a:gd name="connsiteX5" fmla="*/ 154546 w 1236372"/>
              <a:gd name="connsiteY5" fmla="*/ 245635 h 575633"/>
              <a:gd name="connsiteX6" fmla="*/ 0 w 1236372"/>
              <a:gd name="connsiteY6" fmla="*/ 103968 h 575633"/>
              <a:gd name="connsiteX0" fmla="*/ 1186186 w 1186186"/>
              <a:gd name="connsiteY0" fmla="*/ 937 h 575633"/>
              <a:gd name="connsiteX1" fmla="*/ 838456 w 1186186"/>
              <a:gd name="connsiteY1" fmla="*/ 39573 h 575633"/>
              <a:gd name="connsiteX2" fmla="*/ 735425 w 1186186"/>
              <a:gd name="connsiteY2" fmla="*/ 258514 h 575633"/>
              <a:gd name="connsiteX3" fmla="*/ 452090 w 1186186"/>
              <a:gd name="connsiteY3" fmla="*/ 567607 h 575633"/>
              <a:gd name="connsiteX4" fmla="*/ 14208 w 1186186"/>
              <a:gd name="connsiteY4" fmla="*/ 464576 h 575633"/>
              <a:gd name="connsiteX5" fmla="*/ 104360 w 1186186"/>
              <a:gd name="connsiteY5" fmla="*/ 245635 h 575633"/>
              <a:gd name="connsiteX6" fmla="*/ 78603 w 1186186"/>
              <a:gd name="connsiteY6" fmla="*/ 91089 h 575633"/>
              <a:gd name="connsiteX0" fmla="*/ 1178534 w 1178534"/>
              <a:gd name="connsiteY0" fmla="*/ 937 h 574741"/>
              <a:gd name="connsiteX1" fmla="*/ 830804 w 1178534"/>
              <a:gd name="connsiteY1" fmla="*/ 39573 h 574741"/>
              <a:gd name="connsiteX2" fmla="*/ 727773 w 1178534"/>
              <a:gd name="connsiteY2" fmla="*/ 258514 h 574741"/>
              <a:gd name="connsiteX3" fmla="*/ 444438 w 1178534"/>
              <a:gd name="connsiteY3" fmla="*/ 567607 h 574741"/>
              <a:gd name="connsiteX4" fmla="*/ 6556 w 1178534"/>
              <a:gd name="connsiteY4" fmla="*/ 464576 h 574741"/>
              <a:gd name="connsiteX5" fmla="*/ 173982 w 1178534"/>
              <a:gd name="connsiteY5" fmla="*/ 335787 h 574741"/>
              <a:gd name="connsiteX6" fmla="*/ 70951 w 1178534"/>
              <a:gd name="connsiteY6" fmla="*/ 91089 h 574741"/>
              <a:gd name="connsiteX0" fmla="*/ 1178534 w 1178534"/>
              <a:gd name="connsiteY0" fmla="*/ 937 h 574741"/>
              <a:gd name="connsiteX1" fmla="*/ 830804 w 1178534"/>
              <a:gd name="connsiteY1" fmla="*/ 39573 h 574741"/>
              <a:gd name="connsiteX2" fmla="*/ 727773 w 1178534"/>
              <a:gd name="connsiteY2" fmla="*/ 258514 h 574741"/>
              <a:gd name="connsiteX3" fmla="*/ 444438 w 1178534"/>
              <a:gd name="connsiteY3" fmla="*/ 567607 h 574741"/>
              <a:gd name="connsiteX4" fmla="*/ 6556 w 1178534"/>
              <a:gd name="connsiteY4" fmla="*/ 464576 h 574741"/>
              <a:gd name="connsiteX5" fmla="*/ 173982 w 1178534"/>
              <a:gd name="connsiteY5" fmla="*/ 335787 h 574741"/>
              <a:gd name="connsiteX6" fmla="*/ 70951 w 1178534"/>
              <a:gd name="connsiteY6" fmla="*/ 91089 h 574741"/>
              <a:gd name="connsiteX0" fmla="*/ 1178534 w 1178534"/>
              <a:gd name="connsiteY0" fmla="*/ 937 h 584869"/>
              <a:gd name="connsiteX1" fmla="*/ 830804 w 1178534"/>
              <a:gd name="connsiteY1" fmla="*/ 39573 h 584869"/>
              <a:gd name="connsiteX2" fmla="*/ 727773 w 1178534"/>
              <a:gd name="connsiteY2" fmla="*/ 258514 h 584869"/>
              <a:gd name="connsiteX3" fmla="*/ 444438 w 1178534"/>
              <a:gd name="connsiteY3" fmla="*/ 567607 h 584869"/>
              <a:gd name="connsiteX4" fmla="*/ 6556 w 1178534"/>
              <a:gd name="connsiteY4" fmla="*/ 464576 h 584869"/>
              <a:gd name="connsiteX5" fmla="*/ 173982 w 1178534"/>
              <a:gd name="connsiteY5" fmla="*/ 335787 h 584869"/>
              <a:gd name="connsiteX6" fmla="*/ 70951 w 1178534"/>
              <a:gd name="connsiteY6" fmla="*/ 91089 h 584869"/>
              <a:gd name="connsiteX0" fmla="*/ 1165974 w 1165974"/>
              <a:gd name="connsiteY0" fmla="*/ 937 h 621199"/>
              <a:gd name="connsiteX1" fmla="*/ 818244 w 1165974"/>
              <a:gd name="connsiteY1" fmla="*/ 39573 h 621199"/>
              <a:gd name="connsiteX2" fmla="*/ 715213 w 1165974"/>
              <a:gd name="connsiteY2" fmla="*/ 258514 h 621199"/>
              <a:gd name="connsiteX3" fmla="*/ 431878 w 1165974"/>
              <a:gd name="connsiteY3" fmla="*/ 567607 h 621199"/>
              <a:gd name="connsiteX4" fmla="*/ 6875 w 1165974"/>
              <a:gd name="connsiteY4" fmla="*/ 541850 h 621199"/>
              <a:gd name="connsiteX5" fmla="*/ 161422 w 1165974"/>
              <a:gd name="connsiteY5" fmla="*/ 335787 h 621199"/>
              <a:gd name="connsiteX6" fmla="*/ 58391 w 1165974"/>
              <a:gd name="connsiteY6" fmla="*/ 91089 h 621199"/>
              <a:gd name="connsiteX0" fmla="*/ 1165974 w 1165974"/>
              <a:gd name="connsiteY0" fmla="*/ 17112 h 650610"/>
              <a:gd name="connsiteX1" fmla="*/ 818244 w 1165974"/>
              <a:gd name="connsiteY1" fmla="*/ 55748 h 650610"/>
              <a:gd name="connsiteX2" fmla="*/ 431878 w 1165974"/>
              <a:gd name="connsiteY2" fmla="*/ 583782 h 650610"/>
              <a:gd name="connsiteX3" fmla="*/ 6875 w 1165974"/>
              <a:gd name="connsiteY3" fmla="*/ 558025 h 650610"/>
              <a:gd name="connsiteX4" fmla="*/ 161422 w 1165974"/>
              <a:gd name="connsiteY4" fmla="*/ 351962 h 650610"/>
              <a:gd name="connsiteX5" fmla="*/ 58391 w 1165974"/>
              <a:gd name="connsiteY5" fmla="*/ 107264 h 650610"/>
              <a:gd name="connsiteX0" fmla="*/ 1165974 w 1165974"/>
              <a:gd name="connsiteY0" fmla="*/ 641 h 630903"/>
              <a:gd name="connsiteX1" fmla="*/ 740971 w 1165974"/>
              <a:gd name="connsiteY1" fmla="*/ 90793 h 630903"/>
              <a:gd name="connsiteX2" fmla="*/ 431878 w 1165974"/>
              <a:gd name="connsiteY2" fmla="*/ 567311 h 630903"/>
              <a:gd name="connsiteX3" fmla="*/ 6875 w 1165974"/>
              <a:gd name="connsiteY3" fmla="*/ 541554 h 630903"/>
              <a:gd name="connsiteX4" fmla="*/ 161422 w 1165974"/>
              <a:gd name="connsiteY4" fmla="*/ 335491 h 630903"/>
              <a:gd name="connsiteX5" fmla="*/ 58391 w 1165974"/>
              <a:gd name="connsiteY5" fmla="*/ 90793 h 63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5974" h="630903">
                <a:moveTo>
                  <a:pt x="1165974" y="641"/>
                </a:moveTo>
                <a:cubicBezTo>
                  <a:pt x="1029672" y="-1506"/>
                  <a:pt x="863320" y="-3652"/>
                  <a:pt x="740971" y="90793"/>
                </a:cubicBezTo>
                <a:cubicBezTo>
                  <a:pt x="618622" y="185238"/>
                  <a:pt x="554227" y="492184"/>
                  <a:pt x="431878" y="567311"/>
                </a:cubicBezTo>
                <a:cubicBezTo>
                  <a:pt x="309529" y="642438"/>
                  <a:pt x="51951" y="670343"/>
                  <a:pt x="6875" y="541554"/>
                </a:cubicBezTo>
                <a:cubicBezTo>
                  <a:pt x="-38201" y="412765"/>
                  <a:pt x="152836" y="410618"/>
                  <a:pt x="161422" y="335491"/>
                </a:cubicBezTo>
                <a:cubicBezTo>
                  <a:pt x="170008" y="260364"/>
                  <a:pt x="156056" y="208849"/>
                  <a:pt x="58391" y="90793"/>
                </a:cubicBezTo>
              </a:path>
            </a:pathLst>
          </a:custGeom>
          <a:noFill/>
          <a:ln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4392684" y="990600"/>
            <a:ext cx="1246116" cy="610936"/>
            <a:chOff x="4392684" y="990600"/>
            <a:chExt cx="1246116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4840568" y="990600"/>
                  <a:ext cx="798232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568" y="990600"/>
                  <a:ext cx="798232" cy="61093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TextBox 28"/>
            <p:cNvSpPr txBox="1"/>
            <p:nvPr/>
          </p:nvSpPr>
          <p:spPr>
            <a:xfrm>
              <a:off x="4392684" y="1129936"/>
              <a:ext cx="542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Say,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3778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500"/>
                            </p:stCondLst>
                            <p:childTnLst>
                              <p:par>
                                <p:cTn id="7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"/>
                            </p:stCondLst>
                            <p:childTnLst>
                              <p:par>
                                <p:cTn id="105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625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500"/>
                            </p:stCondLst>
                            <p:childTnLst>
                              <p:par>
                                <p:cTn id="2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2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500"/>
                            </p:stCondLst>
                            <p:childTnLst>
                              <p:par>
                                <p:cTn id="2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750"/>
                            </p:stCondLst>
                            <p:childTnLst>
                              <p:par>
                                <p:cTn id="2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000"/>
                            </p:stCondLst>
                            <p:childTnLst>
                              <p:par>
                                <p:cTn id="2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9" grpId="0"/>
      <p:bldP spid="111" grpId="0"/>
      <p:bldP spid="112" grpId="0"/>
      <p:bldP spid="16" grpId="0" animBg="1"/>
      <p:bldP spid="17" grpId="0" animBg="1"/>
      <p:bldP spid="18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" name="Chart 114"/>
          <p:cNvGraphicFramePr/>
          <p:nvPr>
            <p:extLst>
              <p:ext uri="{D42A27DB-BD31-4B8C-83A1-F6EECF244321}">
                <p14:modId xmlns:p14="http://schemas.microsoft.com/office/powerpoint/2010/main" val="1598652385"/>
              </p:ext>
            </p:extLst>
          </p:nvPr>
        </p:nvGraphicFramePr>
        <p:xfrm>
          <a:off x="2496312" y="2093976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3" name="Chart 72"/>
          <p:cNvGraphicFramePr/>
          <p:nvPr>
            <p:extLst>
              <p:ext uri="{D42A27DB-BD31-4B8C-83A1-F6EECF244321}">
                <p14:modId xmlns:p14="http://schemas.microsoft.com/office/powerpoint/2010/main" val="772117127"/>
              </p:ext>
            </p:extLst>
          </p:nvPr>
        </p:nvGraphicFramePr>
        <p:xfrm>
          <a:off x="2496312" y="2093976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6852378" y="159263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369636" y="2420900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6833856" y="412290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346740" y="4542727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9635" y="3474002"/>
            <a:ext cx="1205787" cy="534790"/>
            <a:chOff x="369635" y="3474002"/>
            <a:chExt cx="1205787" cy="534790"/>
          </a:xfrm>
        </p:grpSpPr>
        <p:pic>
          <p:nvPicPr>
            <p:cNvPr id="57" name="Picture 10" descr="2005 Penny Obv Unc D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369635" y="3474003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10" descr="2005 Penny Obv Unc D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1045090" y="347400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045091" y="242089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6856339" y="2773009"/>
            <a:ext cx="1199646" cy="538867"/>
            <a:chOff x="6856339" y="2773009"/>
            <a:chExt cx="1199646" cy="538867"/>
          </a:xfrm>
        </p:grpSpPr>
        <p:pic>
          <p:nvPicPr>
            <p:cNvPr id="64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6576">
              <a:off x="6856339" y="2781544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10" descr="2005 Penny Obv Unc D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7525653" y="2773009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8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7545822" y="158269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1051054" y="4567755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341245" y="5571397"/>
            <a:ext cx="1244596" cy="562949"/>
            <a:chOff x="341245" y="5571397"/>
            <a:chExt cx="1244596" cy="562949"/>
          </a:xfrm>
        </p:grpSpPr>
        <p:pic>
          <p:nvPicPr>
            <p:cNvPr id="94" name="Picture 10" descr="2005 Penny Obv Unc D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341245" y="5599557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0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1051053" y="5571397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7558158" y="4131817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6805029" y="5492867"/>
            <a:ext cx="1259090" cy="539248"/>
            <a:chOff x="6805029" y="5492867"/>
            <a:chExt cx="1259090" cy="539248"/>
          </a:xfrm>
        </p:grpSpPr>
        <p:pic>
          <p:nvPicPr>
            <p:cNvPr id="69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6805029" y="5492867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7529331" y="550178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735740" y="2427857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8219784" y="158965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748296" y="4588112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8172592" y="4130912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1726427" y="346954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8192072" y="280026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1758997" y="560993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8249743" y="553373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4392684" y="990600"/>
            <a:ext cx="1246116" cy="610936"/>
            <a:chOff x="4392684" y="990600"/>
            <a:chExt cx="1246116" cy="61093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4840568" y="990600"/>
                  <a:ext cx="798232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568" y="990600"/>
                  <a:ext cx="798232" cy="61093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TextBox 28"/>
            <p:cNvSpPr txBox="1"/>
            <p:nvPr/>
          </p:nvSpPr>
          <p:spPr>
            <a:xfrm>
              <a:off x="4392684" y="1129936"/>
              <a:ext cx="542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Say,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791878" y="798167"/>
            <a:ext cx="1218522" cy="382211"/>
            <a:chOff x="6499093" y="1033780"/>
            <a:chExt cx="1218522" cy="3822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6836091" y="1046659"/>
                  <a:ext cx="3686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6091" y="1046659"/>
                  <a:ext cx="36862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0" name="TextBox 69"/>
            <p:cNvSpPr txBox="1"/>
            <p:nvPr/>
          </p:nvSpPr>
          <p:spPr>
            <a:xfrm>
              <a:off x="6499093" y="1033780"/>
              <a:ext cx="473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Let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102254" y="1033780"/>
              <a:ext cx="6153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float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4" name="Freeform 3"/>
          <p:cNvSpPr/>
          <p:nvPr/>
        </p:nvSpPr>
        <p:spPr>
          <a:xfrm>
            <a:off x="4365938" y="1068946"/>
            <a:ext cx="1287887" cy="450761"/>
          </a:xfrm>
          <a:custGeom>
            <a:avLst/>
            <a:gdLst>
              <a:gd name="connsiteX0" fmla="*/ 0 w 1287887"/>
              <a:gd name="connsiteY0" fmla="*/ 450761 h 450761"/>
              <a:gd name="connsiteX1" fmla="*/ 309093 w 1287887"/>
              <a:gd name="connsiteY1" fmla="*/ 321972 h 450761"/>
              <a:gd name="connsiteX2" fmla="*/ 360608 w 1287887"/>
              <a:gd name="connsiteY2" fmla="*/ 296215 h 450761"/>
              <a:gd name="connsiteX3" fmla="*/ 463639 w 1287887"/>
              <a:gd name="connsiteY3" fmla="*/ 270457 h 450761"/>
              <a:gd name="connsiteX4" fmla="*/ 682580 w 1287887"/>
              <a:gd name="connsiteY4" fmla="*/ 193184 h 450761"/>
              <a:gd name="connsiteX5" fmla="*/ 798490 w 1287887"/>
              <a:gd name="connsiteY5" fmla="*/ 154547 h 450761"/>
              <a:gd name="connsiteX6" fmla="*/ 888642 w 1287887"/>
              <a:gd name="connsiteY6" fmla="*/ 115910 h 450761"/>
              <a:gd name="connsiteX7" fmla="*/ 991673 w 1287887"/>
              <a:gd name="connsiteY7" fmla="*/ 90153 h 450761"/>
              <a:gd name="connsiteX8" fmla="*/ 1107583 w 1287887"/>
              <a:gd name="connsiteY8" fmla="*/ 51516 h 450761"/>
              <a:gd name="connsiteX9" fmla="*/ 1249251 w 1287887"/>
              <a:gd name="connsiteY9" fmla="*/ 12879 h 450761"/>
              <a:gd name="connsiteX10" fmla="*/ 1287887 w 1287887"/>
              <a:gd name="connsiteY10" fmla="*/ 0 h 450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87887" h="450761">
                <a:moveTo>
                  <a:pt x="0" y="450761"/>
                </a:moveTo>
                <a:lnTo>
                  <a:pt x="309093" y="321972"/>
                </a:lnTo>
                <a:cubicBezTo>
                  <a:pt x="326815" y="314588"/>
                  <a:pt x="342395" y="302286"/>
                  <a:pt x="360608" y="296215"/>
                </a:cubicBezTo>
                <a:cubicBezTo>
                  <a:pt x="394192" y="285020"/>
                  <a:pt x="429923" y="281246"/>
                  <a:pt x="463639" y="270457"/>
                </a:cubicBezTo>
                <a:cubicBezTo>
                  <a:pt x="537349" y="246870"/>
                  <a:pt x="610258" y="220735"/>
                  <a:pt x="682580" y="193184"/>
                </a:cubicBezTo>
                <a:cubicBezTo>
                  <a:pt x="800449" y="148282"/>
                  <a:pt x="661940" y="181857"/>
                  <a:pt x="798490" y="154547"/>
                </a:cubicBezTo>
                <a:cubicBezTo>
                  <a:pt x="840704" y="133440"/>
                  <a:pt x="846955" y="127279"/>
                  <a:pt x="888642" y="115910"/>
                </a:cubicBezTo>
                <a:cubicBezTo>
                  <a:pt x="922795" y="106596"/>
                  <a:pt x="958089" y="101348"/>
                  <a:pt x="991673" y="90153"/>
                </a:cubicBezTo>
                <a:lnTo>
                  <a:pt x="1107583" y="51516"/>
                </a:lnTo>
                <a:cubicBezTo>
                  <a:pt x="1179800" y="27443"/>
                  <a:pt x="1133059" y="41927"/>
                  <a:pt x="1249251" y="12879"/>
                </a:cubicBezTo>
                <a:cubicBezTo>
                  <a:pt x="1262421" y="9586"/>
                  <a:pt x="1287887" y="0"/>
                  <a:pt x="1287887" y="0"/>
                </a:cubicBezTo>
              </a:path>
            </a:pathLst>
          </a:cu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2315384" y="2203414"/>
            <a:ext cx="1531620" cy="454870"/>
          </a:xfrm>
          <a:custGeom>
            <a:avLst/>
            <a:gdLst>
              <a:gd name="connsiteX0" fmla="*/ 0 w 1531620"/>
              <a:gd name="connsiteY0" fmla="*/ 398633 h 398633"/>
              <a:gd name="connsiteX1" fmla="*/ 407670 w 1531620"/>
              <a:gd name="connsiteY1" fmla="*/ 280523 h 398633"/>
              <a:gd name="connsiteX2" fmla="*/ 899160 w 1531620"/>
              <a:gd name="connsiteY2" fmla="*/ 32873 h 398633"/>
              <a:gd name="connsiteX3" fmla="*/ 1375410 w 1531620"/>
              <a:gd name="connsiteY3" fmla="*/ 10013 h 398633"/>
              <a:gd name="connsiteX4" fmla="*/ 1531620 w 1531620"/>
              <a:gd name="connsiteY4" fmla="*/ 101453 h 398633"/>
              <a:gd name="connsiteX0" fmla="*/ 0 w 1531620"/>
              <a:gd name="connsiteY0" fmla="*/ 454870 h 454870"/>
              <a:gd name="connsiteX1" fmla="*/ 407670 w 1531620"/>
              <a:gd name="connsiteY1" fmla="*/ 336760 h 454870"/>
              <a:gd name="connsiteX2" fmla="*/ 899160 w 1531620"/>
              <a:gd name="connsiteY2" fmla="*/ 89110 h 454870"/>
              <a:gd name="connsiteX3" fmla="*/ 1311015 w 1531620"/>
              <a:gd name="connsiteY3" fmla="*/ 1855 h 454870"/>
              <a:gd name="connsiteX4" fmla="*/ 1531620 w 1531620"/>
              <a:gd name="connsiteY4" fmla="*/ 157690 h 45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1620" h="454870">
                <a:moveTo>
                  <a:pt x="0" y="454870"/>
                </a:moveTo>
                <a:cubicBezTo>
                  <a:pt x="128905" y="426295"/>
                  <a:pt x="257810" y="397720"/>
                  <a:pt x="407670" y="336760"/>
                </a:cubicBezTo>
                <a:cubicBezTo>
                  <a:pt x="557530" y="275800"/>
                  <a:pt x="748603" y="144927"/>
                  <a:pt x="899160" y="89110"/>
                </a:cubicBezTo>
                <a:cubicBezTo>
                  <a:pt x="1049717" y="33293"/>
                  <a:pt x="1205605" y="-9575"/>
                  <a:pt x="1311015" y="1855"/>
                </a:cubicBezTo>
                <a:cubicBezTo>
                  <a:pt x="1416425" y="13285"/>
                  <a:pt x="1506220" y="117685"/>
                  <a:pt x="1531620" y="157690"/>
                </a:cubicBezTo>
              </a:path>
            </a:pathLst>
          </a:custGeom>
          <a:noFill/>
          <a:ln>
            <a:solidFill>
              <a:schemeClr val="accent6">
                <a:lumMod val="20000"/>
                <a:lumOff val="8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2292438" y="2975324"/>
            <a:ext cx="592429" cy="724148"/>
          </a:xfrm>
          <a:custGeom>
            <a:avLst/>
            <a:gdLst>
              <a:gd name="connsiteX0" fmla="*/ 0 w 643944"/>
              <a:gd name="connsiteY0" fmla="*/ 721612 h 721612"/>
              <a:gd name="connsiteX1" fmla="*/ 193184 w 643944"/>
              <a:gd name="connsiteY1" fmla="*/ 605702 h 721612"/>
              <a:gd name="connsiteX2" fmla="*/ 115910 w 643944"/>
              <a:gd name="connsiteY2" fmla="*/ 167820 h 721612"/>
              <a:gd name="connsiteX3" fmla="*/ 437882 w 643944"/>
              <a:gd name="connsiteY3" fmla="*/ 395 h 721612"/>
              <a:gd name="connsiteX4" fmla="*/ 643944 w 643944"/>
              <a:gd name="connsiteY4" fmla="*/ 206457 h 721612"/>
              <a:gd name="connsiteX0" fmla="*/ 0 w 592429"/>
              <a:gd name="connsiteY0" fmla="*/ 730795 h 730795"/>
              <a:gd name="connsiteX1" fmla="*/ 193184 w 592429"/>
              <a:gd name="connsiteY1" fmla="*/ 614885 h 730795"/>
              <a:gd name="connsiteX2" fmla="*/ 115910 w 592429"/>
              <a:gd name="connsiteY2" fmla="*/ 177003 h 730795"/>
              <a:gd name="connsiteX3" fmla="*/ 437882 w 592429"/>
              <a:gd name="connsiteY3" fmla="*/ 9578 h 730795"/>
              <a:gd name="connsiteX4" fmla="*/ 592429 w 592429"/>
              <a:gd name="connsiteY4" fmla="*/ 434581 h 730795"/>
              <a:gd name="connsiteX0" fmla="*/ 0 w 592429"/>
              <a:gd name="connsiteY0" fmla="*/ 730795 h 730795"/>
              <a:gd name="connsiteX1" fmla="*/ 193184 w 592429"/>
              <a:gd name="connsiteY1" fmla="*/ 614885 h 730795"/>
              <a:gd name="connsiteX2" fmla="*/ 115910 w 592429"/>
              <a:gd name="connsiteY2" fmla="*/ 177003 h 730795"/>
              <a:gd name="connsiteX3" fmla="*/ 437882 w 592429"/>
              <a:gd name="connsiteY3" fmla="*/ 9578 h 730795"/>
              <a:gd name="connsiteX4" fmla="*/ 592429 w 592429"/>
              <a:gd name="connsiteY4" fmla="*/ 434581 h 730795"/>
              <a:gd name="connsiteX0" fmla="*/ 0 w 592429"/>
              <a:gd name="connsiteY0" fmla="*/ 760224 h 760224"/>
              <a:gd name="connsiteX1" fmla="*/ 193184 w 592429"/>
              <a:gd name="connsiteY1" fmla="*/ 644314 h 760224"/>
              <a:gd name="connsiteX2" fmla="*/ 115910 w 592429"/>
              <a:gd name="connsiteY2" fmla="*/ 206432 h 760224"/>
              <a:gd name="connsiteX3" fmla="*/ 437882 w 592429"/>
              <a:gd name="connsiteY3" fmla="*/ 39007 h 760224"/>
              <a:gd name="connsiteX4" fmla="*/ 592429 w 592429"/>
              <a:gd name="connsiteY4" fmla="*/ 464010 h 760224"/>
              <a:gd name="connsiteX0" fmla="*/ 0 w 592429"/>
              <a:gd name="connsiteY0" fmla="*/ 721217 h 721217"/>
              <a:gd name="connsiteX1" fmla="*/ 193184 w 592429"/>
              <a:gd name="connsiteY1" fmla="*/ 605307 h 721217"/>
              <a:gd name="connsiteX2" fmla="*/ 437882 w 592429"/>
              <a:gd name="connsiteY2" fmla="*/ 0 h 721217"/>
              <a:gd name="connsiteX3" fmla="*/ 592429 w 592429"/>
              <a:gd name="connsiteY3" fmla="*/ 425003 h 721217"/>
              <a:gd name="connsiteX0" fmla="*/ 0 w 592429"/>
              <a:gd name="connsiteY0" fmla="*/ 721260 h 721260"/>
              <a:gd name="connsiteX1" fmla="*/ 193184 w 592429"/>
              <a:gd name="connsiteY1" fmla="*/ 605350 h 721260"/>
              <a:gd name="connsiteX2" fmla="*/ 437882 w 592429"/>
              <a:gd name="connsiteY2" fmla="*/ 43 h 721260"/>
              <a:gd name="connsiteX3" fmla="*/ 592429 w 592429"/>
              <a:gd name="connsiteY3" fmla="*/ 425046 h 721260"/>
              <a:gd name="connsiteX0" fmla="*/ 0 w 592429"/>
              <a:gd name="connsiteY0" fmla="*/ 708384 h 708384"/>
              <a:gd name="connsiteX1" fmla="*/ 193184 w 592429"/>
              <a:gd name="connsiteY1" fmla="*/ 592474 h 708384"/>
              <a:gd name="connsiteX2" fmla="*/ 270457 w 592429"/>
              <a:gd name="connsiteY2" fmla="*/ 46 h 708384"/>
              <a:gd name="connsiteX3" fmla="*/ 592429 w 592429"/>
              <a:gd name="connsiteY3" fmla="*/ 412170 h 708384"/>
              <a:gd name="connsiteX0" fmla="*/ 0 w 592429"/>
              <a:gd name="connsiteY0" fmla="*/ 708385 h 708385"/>
              <a:gd name="connsiteX1" fmla="*/ 193184 w 592429"/>
              <a:gd name="connsiteY1" fmla="*/ 592475 h 708385"/>
              <a:gd name="connsiteX2" fmla="*/ 270457 w 592429"/>
              <a:gd name="connsiteY2" fmla="*/ 47 h 708385"/>
              <a:gd name="connsiteX3" fmla="*/ 592429 w 592429"/>
              <a:gd name="connsiteY3" fmla="*/ 412171 h 708385"/>
              <a:gd name="connsiteX0" fmla="*/ 0 w 592429"/>
              <a:gd name="connsiteY0" fmla="*/ 708385 h 738845"/>
              <a:gd name="connsiteX1" fmla="*/ 193184 w 592429"/>
              <a:gd name="connsiteY1" fmla="*/ 592475 h 738845"/>
              <a:gd name="connsiteX2" fmla="*/ 270457 w 592429"/>
              <a:gd name="connsiteY2" fmla="*/ 47 h 738845"/>
              <a:gd name="connsiteX3" fmla="*/ 592429 w 592429"/>
              <a:gd name="connsiteY3" fmla="*/ 412171 h 738845"/>
              <a:gd name="connsiteX0" fmla="*/ 0 w 592429"/>
              <a:gd name="connsiteY0" fmla="*/ 708385 h 724148"/>
              <a:gd name="connsiteX1" fmla="*/ 193184 w 592429"/>
              <a:gd name="connsiteY1" fmla="*/ 592475 h 724148"/>
              <a:gd name="connsiteX2" fmla="*/ 270457 w 592429"/>
              <a:gd name="connsiteY2" fmla="*/ 47 h 724148"/>
              <a:gd name="connsiteX3" fmla="*/ 592429 w 592429"/>
              <a:gd name="connsiteY3" fmla="*/ 412171 h 724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429" h="724148">
                <a:moveTo>
                  <a:pt x="0" y="708385"/>
                </a:moveTo>
                <a:cubicBezTo>
                  <a:pt x="86933" y="696579"/>
                  <a:pt x="160987" y="800683"/>
                  <a:pt x="193184" y="592475"/>
                </a:cubicBezTo>
                <a:cubicBezTo>
                  <a:pt x="225381" y="384267"/>
                  <a:pt x="-79419" y="4341"/>
                  <a:pt x="270457" y="47"/>
                </a:cubicBezTo>
                <a:cubicBezTo>
                  <a:pt x="620333" y="-4247"/>
                  <a:pt x="108399" y="286601"/>
                  <a:pt x="592429" y="412171"/>
                </a:cubicBezTo>
              </a:path>
            </a:pathLst>
          </a:custGeom>
          <a:noFill/>
          <a:ln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6" name="Freeform 75"/>
          <p:cNvSpPr/>
          <p:nvPr/>
        </p:nvSpPr>
        <p:spPr>
          <a:xfrm>
            <a:off x="2331076" y="4793600"/>
            <a:ext cx="618186" cy="518090"/>
          </a:xfrm>
          <a:custGeom>
            <a:avLst/>
            <a:gdLst>
              <a:gd name="connsiteX0" fmla="*/ 0 w 528034"/>
              <a:gd name="connsiteY0" fmla="*/ 36156 h 537730"/>
              <a:gd name="connsiteX1" fmla="*/ 115910 w 528034"/>
              <a:gd name="connsiteY1" fmla="*/ 49034 h 537730"/>
              <a:gd name="connsiteX2" fmla="*/ 231820 w 528034"/>
              <a:gd name="connsiteY2" fmla="*/ 512674 h 537730"/>
              <a:gd name="connsiteX3" fmla="*/ 437882 w 528034"/>
              <a:gd name="connsiteY3" fmla="*/ 448280 h 537730"/>
              <a:gd name="connsiteX4" fmla="*/ 528034 w 528034"/>
              <a:gd name="connsiteY4" fmla="*/ 216460 h 537730"/>
              <a:gd name="connsiteX0" fmla="*/ 0 w 618186"/>
              <a:gd name="connsiteY0" fmla="*/ 36156 h 533612"/>
              <a:gd name="connsiteX1" fmla="*/ 115910 w 618186"/>
              <a:gd name="connsiteY1" fmla="*/ 49034 h 533612"/>
              <a:gd name="connsiteX2" fmla="*/ 231820 w 618186"/>
              <a:gd name="connsiteY2" fmla="*/ 512674 h 533612"/>
              <a:gd name="connsiteX3" fmla="*/ 437882 w 618186"/>
              <a:gd name="connsiteY3" fmla="*/ 448280 h 533612"/>
              <a:gd name="connsiteX4" fmla="*/ 618186 w 618186"/>
              <a:gd name="connsiteY4" fmla="*/ 396765 h 533612"/>
              <a:gd name="connsiteX0" fmla="*/ 0 w 618186"/>
              <a:gd name="connsiteY0" fmla="*/ 36156 h 525908"/>
              <a:gd name="connsiteX1" fmla="*/ 115910 w 618186"/>
              <a:gd name="connsiteY1" fmla="*/ 49034 h 525908"/>
              <a:gd name="connsiteX2" fmla="*/ 231820 w 618186"/>
              <a:gd name="connsiteY2" fmla="*/ 512674 h 525908"/>
              <a:gd name="connsiteX3" fmla="*/ 618186 w 618186"/>
              <a:gd name="connsiteY3" fmla="*/ 396765 h 525908"/>
              <a:gd name="connsiteX0" fmla="*/ 0 w 618186"/>
              <a:gd name="connsiteY0" fmla="*/ 36156 h 542369"/>
              <a:gd name="connsiteX1" fmla="*/ 115910 w 618186"/>
              <a:gd name="connsiteY1" fmla="*/ 49034 h 542369"/>
              <a:gd name="connsiteX2" fmla="*/ 231820 w 618186"/>
              <a:gd name="connsiteY2" fmla="*/ 512674 h 542369"/>
              <a:gd name="connsiteX3" fmla="*/ 618186 w 618186"/>
              <a:gd name="connsiteY3" fmla="*/ 396765 h 542369"/>
              <a:gd name="connsiteX0" fmla="*/ 0 w 618186"/>
              <a:gd name="connsiteY0" fmla="*/ 35291 h 532179"/>
              <a:gd name="connsiteX1" fmla="*/ 115910 w 618186"/>
              <a:gd name="connsiteY1" fmla="*/ 48169 h 532179"/>
              <a:gd name="connsiteX2" fmla="*/ 167426 w 618186"/>
              <a:gd name="connsiteY2" fmla="*/ 498930 h 532179"/>
              <a:gd name="connsiteX3" fmla="*/ 618186 w 618186"/>
              <a:gd name="connsiteY3" fmla="*/ 395900 h 532179"/>
              <a:gd name="connsiteX0" fmla="*/ 0 w 618186"/>
              <a:gd name="connsiteY0" fmla="*/ 23100 h 518090"/>
              <a:gd name="connsiteX1" fmla="*/ 193183 w 618186"/>
              <a:gd name="connsiteY1" fmla="*/ 61736 h 518090"/>
              <a:gd name="connsiteX2" fmla="*/ 167426 w 618186"/>
              <a:gd name="connsiteY2" fmla="*/ 486739 h 518090"/>
              <a:gd name="connsiteX3" fmla="*/ 618186 w 618186"/>
              <a:gd name="connsiteY3" fmla="*/ 383709 h 518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186" h="518090">
                <a:moveTo>
                  <a:pt x="0" y="23100"/>
                </a:moveTo>
                <a:cubicBezTo>
                  <a:pt x="38636" y="-10171"/>
                  <a:pt x="165279" y="-15537"/>
                  <a:pt x="193183" y="61736"/>
                </a:cubicBezTo>
                <a:cubicBezTo>
                  <a:pt x="221087" y="139009"/>
                  <a:pt x="96592" y="433077"/>
                  <a:pt x="167426" y="486739"/>
                </a:cubicBezTo>
                <a:cubicBezTo>
                  <a:pt x="238260" y="540401"/>
                  <a:pt x="408904" y="536646"/>
                  <a:pt x="618186" y="383709"/>
                </a:cubicBezTo>
              </a:path>
            </a:pathLst>
          </a:custGeom>
          <a:noFill/>
          <a:ln>
            <a:solidFill>
              <a:schemeClr val="accent6">
                <a:lumMod val="40000"/>
                <a:lumOff val="6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2356834" y="5788035"/>
            <a:ext cx="1906073" cy="678474"/>
          </a:xfrm>
          <a:custGeom>
            <a:avLst/>
            <a:gdLst>
              <a:gd name="connsiteX0" fmla="*/ 0 w 1436795"/>
              <a:gd name="connsiteY0" fmla="*/ 39656 h 462961"/>
              <a:gd name="connsiteX1" fmla="*/ 283335 w 1436795"/>
              <a:gd name="connsiteY1" fmla="*/ 39656 h 462961"/>
              <a:gd name="connsiteX2" fmla="*/ 746974 w 1436795"/>
              <a:gd name="connsiteY2" fmla="*/ 451780 h 462961"/>
              <a:gd name="connsiteX3" fmla="*/ 1339403 w 1436795"/>
              <a:gd name="connsiteY3" fmla="*/ 322992 h 462961"/>
              <a:gd name="connsiteX4" fmla="*/ 1429555 w 1436795"/>
              <a:gd name="connsiteY4" fmla="*/ 78293 h 462961"/>
              <a:gd name="connsiteX0" fmla="*/ 0 w 1430379"/>
              <a:gd name="connsiteY0" fmla="*/ 39656 h 525385"/>
              <a:gd name="connsiteX1" fmla="*/ 283335 w 1430379"/>
              <a:gd name="connsiteY1" fmla="*/ 39656 h 525385"/>
              <a:gd name="connsiteX2" fmla="*/ 746974 w 1430379"/>
              <a:gd name="connsiteY2" fmla="*/ 451780 h 525385"/>
              <a:gd name="connsiteX3" fmla="*/ 1210614 w 1430379"/>
              <a:gd name="connsiteY3" fmla="*/ 490418 h 525385"/>
              <a:gd name="connsiteX4" fmla="*/ 1429555 w 1430379"/>
              <a:gd name="connsiteY4" fmla="*/ 78293 h 525385"/>
              <a:gd name="connsiteX0" fmla="*/ 0 w 1431134"/>
              <a:gd name="connsiteY0" fmla="*/ 39656 h 525385"/>
              <a:gd name="connsiteX1" fmla="*/ 283335 w 1431134"/>
              <a:gd name="connsiteY1" fmla="*/ 39656 h 525385"/>
              <a:gd name="connsiteX2" fmla="*/ 746974 w 1431134"/>
              <a:gd name="connsiteY2" fmla="*/ 451780 h 525385"/>
              <a:gd name="connsiteX3" fmla="*/ 1210614 w 1431134"/>
              <a:gd name="connsiteY3" fmla="*/ 490418 h 525385"/>
              <a:gd name="connsiteX4" fmla="*/ 1429555 w 1431134"/>
              <a:gd name="connsiteY4" fmla="*/ 78293 h 525385"/>
              <a:gd name="connsiteX0" fmla="*/ 0 w 1429555"/>
              <a:gd name="connsiteY0" fmla="*/ 39656 h 525385"/>
              <a:gd name="connsiteX1" fmla="*/ 283335 w 1429555"/>
              <a:gd name="connsiteY1" fmla="*/ 39656 h 525385"/>
              <a:gd name="connsiteX2" fmla="*/ 746974 w 1429555"/>
              <a:gd name="connsiteY2" fmla="*/ 451780 h 525385"/>
              <a:gd name="connsiteX3" fmla="*/ 1210614 w 1429555"/>
              <a:gd name="connsiteY3" fmla="*/ 490418 h 525385"/>
              <a:gd name="connsiteX4" fmla="*/ 1429555 w 1429555"/>
              <a:gd name="connsiteY4" fmla="*/ 78293 h 525385"/>
              <a:gd name="connsiteX0" fmla="*/ 0 w 1429555"/>
              <a:gd name="connsiteY0" fmla="*/ 36054 h 505933"/>
              <a:gd name="connsiteX1" fmla="*/ 283335 w 1429555"/>
              <a:gd name="connsiteY1" fmla="*/ 36054 h 505933"/>
              <a:gd name="connsiteX2" fmla="*/ 618186 w 1429555"/>
              <a:gd name="connsiteY2" fmla="*/ 396663 h 505933"/>
              <a:gd name="connsiteX3" fmla="*/ 1210614 w 1429555"/>
              <a:gd name="connsiteY3" fmla="*/ 486816 h 505933"/>
              <a:gd name="connsiteX4" fmla="*/ 1429555 w 1429555"/>
              <a:gd name="connsiteY4" fmla="*/ 74691 h 505933"/>
              <a:gd name="connsiteX0" fmla="*/ 0 w 1429555"/>
              <a:gd name="connsiteY0" fmla="*/ 46987 h 516866"/>
              <a:gd name="connsiteX1" fmla="*/ 283335 w 1429555"/>
              <a:gd name="connsiteY1" fmla="*/ 46987 h 516866"/>
              <a:gd name="connsiteX2" fmla="*/ 618186 w 1429555"/>
              <a:gd name="connsiteY2" fmla="*/ 407596 h 516866"/>
              <a:gd name="connsiteX3" fmla="*/ 1210614 w 1429555"/>
              <a:gd name="connsiteY3" fmla="*/ 497749 h 516866"/>
              <a:gd name="connsiteX4" fmla="*/ 1429555 w 1429555"/>
              <a:gd name="connsiteY4" fmla="*/ 85624 h 516866"/>
              <a:gd name="connsiteX0" fmla="*/ 0 w 1429555"/>
              <a:gd name="connsiteY0" fmla="*/ 46987 h 516866"/>
              <a:gd name="connsiteX1" fmla="*/ 347729 w 1429555"/>
              <a:gd name="connsiteY1" fmla="*/ 46987 h 516866"/>
              <a:gd name="connsiteX2" fmla="*/ 618186 w 1429555"/>
              <a:gd name="connsiteY2" fmla="*/ 407596 h 516866"/>
              <a:gd name="connsiteX3" fmla="*/ 1210614 w 1429555"/>
              <a:gd name="connsiteY3" fmla="*/ 497749 h 516866"/>
              <a:gd name="connsiteX4" fmla="*/ 1429555 w 1429555"/>
              <a:gd name="connsiteY4" fmla="*/ 85624 h 516866"/>
              <a:gd name="connsiteX0" fmla="*/ 0 w 1906073"/>
              <a:gd name="connsiteY0" fmla="*/ 46987 h 500774"/>
              <a:gd name="connsiteX1" fmla="*/ 347729 w 1906073"/>
              <a:gd name="connsiteY1" fmla="*/ 46987 h 500774"/>
              <a:gd name="connsiteX2" fmla="*/ 618186 w 1906073"/>
              <a:gd name="connsiteY2" fmla="*/ 407596 h 500774"/>
              <a:gd name="connsiteX3" fmla="*/ 1210614 w 1906073"/>
              <a:gd name="connsiteY3" fmla="*/ 497749 h 500774"/>
              <a:gd name="connsiteX4" fmla="*/ 1906073 w 1906073"/>
              <a:gd name="connsiteY4" fmla="*/ 330323 h 500774"/>
              <a:gd name="connsiteX0" fmla="*/ 0 w 1906073"/>
              <a:gd name="connsiteY0" fmla="*/ 46987 h 691558"/>
              <a:gd name="connsiteX1" fmla="*/ 347729 w 1906073"/>
              <a:gd name="connsiteY1" fmla="*/ 46987 h 691558"/>
              <a:gd name="connsiteX2" fmla="*/ 618186 w 1906073"/>
              <a:gd name="connsiteY2" fmla="*/ 407596 h 691558"/>
              <a:gd name="connsiteX3" fmla="*/ 1223493 w 1906073"/>
              <a:gd name="connsiteY3" fmla="*/ 690932 h 691558"/>
              <a:gd name="connsiteX4" fmla="*/ 1906073 w 1906073"/>
              <a:gd name="connsiteY4" fmla="*/ 330323 h 691558"/>
              <a:gd name="connsiteX0" fmla="*/ 0 w 1906073"/>
              <a:gd name="connsiteY0" fmla="*/ 46987 h 691558"/>
              <a:gd name="connsiteX1" fmla="*/ 347729 w 1906073"/>
              <a:gd name="connsiteY1" fmla="*/ 46987 h 691558"/>
              <a:gd name="connsiteX2" fmla="*/ 618186 w 1906073"/>
              <a:gd name="connsiteY2" fmla="*/ 407596 h 691558"/>
              <a:gd name="connsiteX3" fmla="*/ 1223493 w 1906073"/>
              <a:gd name="connsiteY3" fmla="*/ 690932 h 691558"/>
              <a:gd name="connsiteX4" fmla="*/ 1906073 w 1906073"/>
              <a:gd name="connsiteY4" fmla="*/ 330323 h 691558"/>
              <a:gd name="connsiteX0" fmla="*/ 0 w 1906073"/>
              <a:gd name="connsiteY0" fmla="*/ 34274 h 678474"/>
              <a:gd name="connsiteX1" fmla="*/ 347729 w 1906073"/>
              <a:gd name="connsiteY1" fmla="*/ 34274 h 678474"/>
              <a:gd name="connsiteX2" fmla="*/ 708338 w 1906073"/>
              <a:gd name="connsiteY2" fmla="*/ 369125 h 678474"/>
              <a:gd name="connsiteX3" fmla="*/ 1223493 w 1906073"/>
              <a:gd name="connsiteY3" fmla="*/ 678219 h 678474"/>
              <a:gd name="connsiteX4" fmla="*/ 1906073 w 1906073"/>
              <a:gd name="connsiteY4" fmla="*/ 317610 h 67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6073" h="678474">
                <a:moveTo>
                  <a:pt x="0" y="34274"/>
                </a:moveTo>
                <a:cubicBezTo>
                  <a:pt x="79419" y="-70"/>
                  <a:pt x="229673" y="-21535"/>
                  <a:pt x="347729" y="34274"/>
                </a:cubicBezTo>
                <a:cubicBezTo>
                  <a:pt x="465785" y="90083"/>
                  <a:pt x="562377" y="261801"/>
                  <a:pt x="708338" y="369125"/>
                </a:cubicBezTo>
                <a:cubicBezTo>
                  <a:pt x="854299" y="476449"/>
                  <a:pt x="1023870" y="686805"/>
                  <a:pt x="1223493" y="678219"/>
                </a:cubicBezTo>
                <a:cubicBezTo>
                  <a:pt x="1423116" y="669633"/>
                  <a:pt x="1840605" y="730806"/>
                  <a:pt x="1906073" y="317610"/>
                </a:cubicBezTo>
              </a:path>
            </a:pathLst>
          </a:custGeom>
          <a:noFill/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5421300" y="1378248"/>
            <a:ext cx="1313645" cy="978940"/>
          </a:xfrm>
          <a:custGeom>
            <a:avLst/>
            <a:gdLst>
              <a:gd name="connsiteX0" fmla="*/ 1313645 w 1313645"/>
              <a:gd name="connsiteY0" fmla="*/ 476685 h 991840"/>
              <a:gd name="connsiteX1" fmla="*/ 927279 w 1313645"/>
              <a:gd name="connsiteY1" fmla="*/ 154713 h 991840"/>
              <a:gd name="connsiteX2" fmla="*/ 489397 w 1313645"/>
              <a:gd name="connsiteY2" fmla="*/ 166 h 991840"/>
              <a:gd name="connsiteX3" fmla="*/ 90152 w 1313645"/>
              <a:gd name="connsiteY3" fmla="*/ 180471 h 991840"/>
              <a:gd name="connsiteX4" fmla="*/ 283335 w 1313645"/>
              <a:gd name="connsiteY4" fmla="*/ 631231 h 991840"/>
              <a:gd name="connsiteX5" fmla="*/ 64394 w 1313645"/>
              <a:gd name="connsiteY5" fmla="*/ 695626 h 991840"/>
              <a:gd name="connsiteX6" fmla="*/ 0 w 1313645"/>
              <a:gd name="connsiteY6" fmla="*/ 991840 h 991840"/>
              <a:gd name="connsiteX0" fmla="*/ 1313645 w 1313645"/>
              <a:gd name="connsiteY0" fmla="*/ 476563 h 991718"/>
              <a:gd name="connsiteX1" fmla="*/ 927279 w 1313645"/>
              <a:gd name="connsiteY1" fmla="*/ 154591 h 991718"/>
              <a:gd name="connsiteX2" fmla="*/ 489397 w 1313645"/>
              <a:gd name="connsiteY2" fmla="*/ 44 h 991718"/>
              <a:gd name="connsiteX3" fmla="*/ 283335 w 1313645"/>
              <a:gd name="connsiteY3" fmla="*/ 167470 h 991718"/>
              <a:gd name="connsiteX4" fmla="*/ 283335 w 1313645"/>
              <a:gd name="connsiteY4" fmla="*/ 631109 h 991718"/>
              <a:gd name="connsiteX5" fmla="*/ 64394 w 1313645"/>
              <a:gd name="connsiteY5" fmla="*/ 695504 h 991718"/>
              <a:gd name="connsiteX6" fmla="*/ 0 w 1313645"/>
              <a:gd name="connsiteY6" fmla="*/ 991718 h 991718"/>
              <a:gd name="connsiteX0" fmla="*/ 1313645 w 1313645"/>
              <a:gd name="connsiteY0" fmla="*/ 463691 h 978846"/>
              <a:gd name="connsiteX1" fmla="*/ 927279 w 1313645"/>
              <a:gd name="connsiteY1" fmla="*/ 141719 h 978846"/>
              <a:gd name="connsiteX2" fmla="*/ 579550 w 1313645"/>
              <a:gd name="connsiteY2" fmla="*/ 51 h 978846"/>
              <a:gd name="connsiteX3" fmla="*/ 283335 w 1313645"/>
              <a:gd name="connsiteY3" fmla="*/ 154598 h 978846"/>
              <a:gd name="connsiteX4" fmla="*/ 283335 w 1313645"/>
              <a:gd name="connsiteY4" fmla="*/ 618237 h 978846"/>
              <a:gd name="connsiteX5" fmla="*/ 64394 w 1313645"/>
              <a:gd name="connsiteY5" fmla="*/ 682632 h 978846"/>
              <a:gd name="connsiteX6" fmla="*/ 0 w 1313645"/>
              <a:gd name="connsiteY6" fmla="*/ 978846 h 978846"/>
              <a:gd name="connsiteX0" fmla="*/ 1313645 w 1313645"/>
              <a:gd name="connsiteY0" fmla="*/ 463691 h 978846"/>
              <a:gd name="connsiteX1" fmla="*/ 927279 w 1313645"/>
              <a:gd name="connsiteY1" fmla="*/ 141719 h 978846"/>
              <a:gd name="connsiteX2" fmla="*/ 579550 w 1313645"/>
              <a:gd name="connsiteY2" fmla="*/ 51 h 978846"/>
              <a:gd name="connsiteX3" fmla="*/ 283335 w 1313645"/>
              <a:gd name="connsiteY3" fmla="*/ 154598 h 978846"/>
              <a:gd name="connsiteX4" fmla="*/ 231820 w 1313645"/>
              <a:gd name="connsiteY4" fmla="*/ 553842 h 978846"/>
              <a:gd name="connsiteX5" fmla="*/ 64394 w 1313645"/>
              <a:gd name="connsiteY5" fmla="*/ 682632 h 978846"/>
              <a:gd name="connsiteX6" fmla="*/ 0 w 1313645"/>
              <a:gd name="connsiteY6" fmla="*/ 978846 h 978846"/>
              <a:gd name="connsiteX0" fmla="*/ 1313645 w 1313645"/>
              <a:gd name="connsiteY0" fmla="*/ 463831 h 978986"/>
              <a:gd name="connsiteX1" fmla="*/ 927279 w 1313645"/>
              <a:gd name="connsiteY1" fmla="*/ 141859 h 978986"/>
              <a:gd name="connsiteX2" fmla="*/ 579550 w 1313645"/>
              <a:gd name="connsiteY2" fmla="*/ 191 h 978986"/>
              <a:gd name="connsiteX3" fmla="*/ 386366 w 1313645"/>
              <a:gd name="connsiteY3" fmla="*/ 167617 h 978986"/>
              <a:gd name="connsiteX4" fmla="*/ 231820 w 1313645"/>
              <a:gd name="connsiteY4" fmla="*/ 553982 h 978986"/>
              <a:gd name="connsiteX5" fmla="*/ 64394 w 1313645"/>
              <a:gd name="connsiteY5" fmla="*/ 682772 h 978986"/>
              <a:gd name="connsiteX6" fmla="*/ 0 w 1313645"/>
              <a:gd name="connsiteY6" fmla="*/ 978986 h 978986"/>
              <a:gd name="connsiteX0" fmla="*/ 1313645 w 1313645"/>
              <a:gd name="connsiteY0" fmla="*/ 492217 h 1007372"/>
              <a:gd name="connsiteX1" fmla="*/ 862885 w 1313645"/>
              <a:gd name="connsiteY1" fmla="*/ 775552 h 1007372"/>
              <a:gd name="connsiteX2" fmla="*/ 579550 w 1313645"/>
              <a:gd name="connsiteY2" fmla="*/ 28577 h 1007372"/>
              <a:gd name="connsiteX3" fmla="*/ 386366 w 1313645"/>
              <a:gd name="connsiteY3" fmla="*/ 196003 h 1007372"/>
              <a:gd name="connsiteX4" fmla="*/ 231820 w 1313645"/>
              <a:gd name="connsiteY4" fmla="*/ 582368 h 1007372"/>
              <a:gd name="connsiteX5" fmla="*/ 64394 w 1313645"/>
              <a:gd name="connsiteY5" fmla="*/ 711158 h 1007372"/>
              <a:gd name="connsiteX6" fmla="*/ 0 w 1313645"/>
              <a:gd name="connsiteY6" fmla="*/ 1007372 h 1007372"/>
              <a:gd name="connsiteX0" fmla="*/ 1313645 w 1313645"/>
              <a:gd name="connsiteY0" fmla="*/ 492217 h 1007372"/>
              <a:gd name="connsiteX1" fmla="*/ 862885 w 1313645"/>
              <a:gd name="connsiteY1" fmla="*/ 775552 h 1007372"/>
              <a:gd name="connsiteX2" fmla="*/ 579550 w 1313645"/>
              <a:gd name="connsiteY2" fmla="*/ 28577 h 1007372"/>
              <a:gd name="connsiteX3" fmla="*/ 386366 w 1313645"/>
              <a:gd name="connsiteY3" fmla="*/ 196003 h 1007372"/>
              <a:gd name="connsiteX4" fmla="*/ 231820 w 1313645"/>
              <a:gd name="connsiteY4" fmla="*/ 582368 h 1007372"/>
              <a:gd name="connsiteX5" fmla="*/ 64394 w 1313645"/>
              <a:gd name="connsiteY5" fmla="*/ 711158 h 1007372"/>
              <a:gd name="connsiteX6" fmla="*/ 0 w 1313645"/>
              <a:gd name="connsiteY6" fmla="*/ 1007372 h 1007372"/>
              <a:gd name="connsiteX0" fmla="*/ 1313645 w 1313645"/>
              <a:gd name="connsiteY0" fmla="*/ 483998 h 999153"/>
              <a:gd name="connsiteX1" fmla="*/ 940158 w 1313645"/>
              <a:gd name="connsiteY1" fmla="*/ 638544 h 999153"/>
              <a:gd name="connsiteX2" fmla="*/ 579550 w 1313645"/>
              <a:gd name="connsiteY2" fmla="*/ 20358 h 999153"/>
              <a:gd name="connsiteX3" fmla="*/ 386366 w 1313645"/>
              <a:gd name="connsiteY3" fmla="*/ 187784 h 999153"/>
              <a:gd name="connsiteX4" fmla="*/ 231820 w 1313645"/>
              <a:gd name="connsiteY4" fmla="*/ 574149 h 999153"/>
              <a:gd name="connsiteX5" fmla="*/ 64394 w 1313645"/>
              <a:gd name="connsiteY5" fmla="*/ 702939 h 999153"/>
              <a:gd name="connsiteX6" fmla="*/ 0 w 1313645"/>
              <a:gd name="connsiteY6" fmla="*/ 999153 h 999153"/>
              <a:gd name="connsiteX0" fmla="*/ 1313645 w 1313645"/>
              <a:gd name="connsiteY0" fmla="*/ 463829 h 978984"/>
              <a:gd name="connsiteX1" fmla="*/ 940158 w 1313645"/>
              <a:gd name="connsiteY1" fmla="*/ 618375 h 978984"/>
              <a:gd name="connsiteX2" fmla="*/ 579550 w 1313645"/>
              <a:gd name="connsiteY2" fmla="*/ 189 h 978984"/>
              <a:gd name="connsiteX3" fmla="*/ 231820 w 1313645"/>
              <a:gd name="connsiteY3" fmla="*/ 553980 h 978984"/>
              <a:gd name="connsiteX4" fmla="*/ 64394 w 1313645"/>
              <a:gd name="connsiteY4" fmla="*/ 682770 h 978984"/>
              <a:gd name="connsiteX5" fmla="*/ 0 w 1313645"/>
              <a:gd name="connsiteY5" fmla="*/ 978984 h 978984"/>
              <a:gd name="connsiteX0" fmla="*/ 1313645 w 1313645"/>
              <a:gd name="connsiteY0" fmla="*/ 471089 h 986244"/>
              <a:gd name="connsiteX1" fmla="*/ 940158 w 1313645"/>
              <a:gd name="connsiteY1" fmla="*/ 625635 h 986244"/>
              <a:gd name="connsiteX2" fmla="*/ 579550 w 1313645"/>
              <a:gd name="connsiteY2" fmla="*/ 7449 h 986244"/>
              <a:gd name="connsiteX3" fmla="*/ 231820 w 1313645"/>
              <a:gd name="connsiteY3" fmla="*/ 561240 h 986244"/>
              <a:gd name="connsiteX4" fmla="*/ 64394 w 1313645"/>
              <a:gd name="connsiteY4" fmla="*/ 690030 h 986244"/>
              <a:gd name="connsiteX5" fmla="*/ 0 w 1313645"/>
              <a:gd name="connsiteY5" fmla="*/ 986244 h 986244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  <a:gd name="connsiteX0" fmla="*/ 1313645 w 1313645"/>
              <a:gd name="connsiteY0" fmla="*/ 463785 h 978940"/>
              <a:gd name="connsiteX1" fmla="*/ 940158 w 1313645"/>
              <a:gd name="connsiteY1" fmla="*/ 618331 h 978940"/>
              <a:gd name="connsiteX2" fmla="*/ 579550 w 1313645"/>
              <a:gd name="connsiteY2" fmla="*/ 145 h 978940"/>
              <a:gd name="connsiteX3" fmla="*/ 296214 w 1313645"/>
              <a:gd name="connsiteY3" fmla="*/ 682725 h 978940"/>
              <a:gd name="connsiteX4" fmla="*/ 64394 w 1313645"/>
              <a:gd name="connsiteY4" fmla="*/ 682726 h 978940"/>
              <a:gd name="connsiteX5" fmla="*/ 0 w 1313645"/>
              <a:gd name="connsiteY5" fmla="*/ 978940 h 97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3645" h="978940">
                <a:moveTo>
                  <a:pt x="1313645" y="463785"/>
                </a:moveTo>
                <a:cubicBezTo>
                  <a:pt x="1189149" y="342509"/>
                  <a:pt x="1191296" y="656968"/>
                  <a:pt x="940158" y="618331"/>
                </a:cubicBezTo>
                <a:cubicBezTo>
                  <a:pt x="689020" y="579694"/>
                  <a:pt x="815662" y="-10587"/>
                  <a:pt x="579550" y="145"/>
                </a:cubicBezTo>
                <a:cubicBezTo>
                  <a:pt x="343438" y="10877"/>
                  <a:pt x="420710" y="491688"/>
                  <a:pt x="296214" y="682725"/>
                </a:cubicBezTo>
                <a:cubicBezTo>
                  <a:pt x="171718" y="873762"/>
                  <a:pt x="113763" y="633357"/>
                  <a:pt x="64394" y="682726"/>
                </a:cubicBezTo>
                <a:cubicBezTo>
                  <a:pt x="15025" y="732095"/>
                  <a:pt x="8585" y="860884"/>
                  <a:pt x="0" y="978940"/>
                </a:cubicBezTo>
              </a:path>
            </a:pathLst>
          </a:custGeom>
          <a:noFill/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</a:ln>
          <a:effectLst>
            <a:outerShdw blurRad="63500" dist="25400" dir="2700000" algn="ctr" rotWithShape="0">
              <a:schemeClr val="bg1"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6516710" y="3031306"/>
            <a:ext cx="309093" cy="549021"/>
          </a:xfrm>
          <a:custGeom>
            <a:avLst/>
            <a:gdLst>
              <a:gd name="connsiteX0" fmla="*/ 450761 w 450761"/>
              <a:gd name="connsiteY0" fmla="*/ 39753 h 258694"/>
              <a:gd name="connsiteX1" fmla="*/ 283335 w 450761"/>
              <a:gd name="connsiteY1" fmla="*/ 1116 h 258694"/>
              <a:gd name="connsiteX2" fmla="*/ 154547 w 450761"/>
              <a:gd name="connsiteY2" fmla="*/ 78389 h 258694"/>
              <a:gd name="connsiteX3" fmla="*/ 0 w 450761"/>
              <a:gd name="connsiteY3" fmla="*/ 258694 h 258694"/>
              <a:gd name="connsiteX0" fmla="*/ 309093 w 309093"/>
              <a:gd name="connsiteY0" fmla="*/ 39753 h 542029"/>
              <a:gd name="connsiteX1" fmla="*/ 141667 w 309093"/>
              <a:gd name="connsiteY1" fmla="*/ 1116 h 542029"/>
              <a:gd name="connsiteX2" fmla="*/ 12879 w 309093"/>
              <a:gd name="connsiteY2" fmla="*/ 78389 h 542029"/>
              <a:gd name="connsiteX3" fmla="*/ 0 w 309093"/>
              <a:gd name="connsiteY3" fmla="*/ 542029 h 542029"/>
              <a:gd name="connsiteX0" fmla="*/ 309093 w 309093"/>
              <a:gd name="connsiteY0" fmla="*/ 39753 h 542029"/>
              <a:gd name="connsiteX1" fmla="*/ 141667 w 309093"/>
              <a:gd name="connsiteY1" fmla="*/ 1116 h 542029"/>
              <a:gd name="connsiteX2" fmla="*/ 12879 w 309093"/>
              <a:gd name="connsiteY2" fmla="*/ 78389 h 542029"/>
              <a:gd name="connsiteX3" fmla="*/ 0 w 309093"/>
              <a:gd name="connsiteY3" fmla="*/ 542029 h 542029"/>
              <a:gd name="connsiteX0" fmla="*/ 309093 w 309093"/>
              <a:gd name="connsiteY0" fmla="*/ 46745 h 549021"/>
              <a:gd name="connsiteX1" fmla="*/ 141667 w 309093"/>
              <a:gd name="connsiteY1" fmla="*/ 8108 h 549021"/>
              <a:gd name="connsiteX2" fmla="*/ 12879 w 309093"/>
              <a:gd name="connsiteY2" fmla="*/ 201291 h 549021"/>
              <a:gd name="connsiteX3" fmla="*/ 0 w 309093"/>
              <a:gd name="connsiteY3" fmla="*/ 549021 h 549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093" h="549021">
                <a:moveTo>
                  <a:pt x="309093" y="46745"/>
                </a:moveTo>
                <a:cubicBezTo>
                  <a:pt x="250064" y="24207"/>
                  <a:pt x="191036" y="-17650"/>
                  <a:pt x="141667" y="8108"/>
                </a:cubicBezTo>
                <a:cubicBezTo>
                  <a:pt x="92298" y="33866"/>
                  <a:pt x="36490" y="111139"/>
                  <a:pt x="12879" y="201291"/>
                </a:cubicBezTo>
                <a:cubicBezTo>
                  <a:pt x="-10732" y="291443"/>
                  <a:pt x="427149" y="467454"/>
                  <a:pt x="0" y="549021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6426558" y="4353058"/>
            <a:ext cx="450760" cy="774025"/>
          </a:xfrm>
          <a:custGeom>
            <a:avLst/>
            <a:gdLst>
              <a:gd name="connsiteX0" fmla="*/ 360608 w 451498"/>
              <a:gd name="connsiteY0" fmla="*/ 0 h 812196"/>
              <a:gd name="connsiteX1" fmla="*/ 231819 w 451498"/>
              <a:gd name="connsiteY1" fmla="*/ 244699 h 812196"/>
              <a:gd name="connsiteX2" fmla="*/ 450760 w 451498"/>
              <a:gd name="connsiteY2" fmla="*/ 566671 h 812196"/>
              <a:gd name="connsiteX3" fmla="*/ 141667 w 451498"/>
              <a:gd name="connsiteY3" fmla="*/ 811369 h 812196"/>
              <a:gd name="connsiteX4" fmla="*/ 0 w 451498"/>
              <a:gd name="connsiteY4" fmla="*/ 631065 h 812196"/>
              <a:gd name="connsiteX0" fmla="*/ 360608 w 450760"/>
              <a:gd name="connsiteY0" fmla="*/ 0 h 774025"/>
              <a:gd name="connsiteX1" fmla="*/ 231819 w 450760"/>
              <a:gd name="connsiteY1" fmla="*/ 244699 h 774025"/>
              <a:gd name="connsiteX2" fmla="*/ 450760 w 450760"/>
              <a:gd name="connsiteY2" fmla="*/ 566671 h 774025"/>
              <a:gd name="connsiteX3" fmla="*/ 231819 w 450760"/>
              <a:gd name="connsiteY3" fmla="*/ 772733 h 774025"/>
              <a:gd name="connsiteX4" fmla="*/ 0 w 450760"/>
              <a:gd name="connsiteY4" fmla="*/ 631065 h 774025"/>
              <a:gd name="connsiteX0" fmla="*/ 360608 w 450760"/>
              <a:gd name="connsiteY0" fmla="*/ 0 h 774025"/>
              <a:gd name="connsiteX1" fmla="*/ 231819 w 450760"/>
              <a:gd name="connsiteY1" fmla="*/ 244699 h 774025"/>
              <a:gd name="connsiteX2" fmla="*/ 450760 w 450760"/>
              <a:gd name="connsiteY2" fmla="*/ 566671 h 774025"/>
              <a:gd name="connsiteX3" fmla="*/ 231819 w 450760"/>
              <a:gd name="connsiteY3" fmla="*/ 772733 h 774025"/>
              <a:gd name="connsiteX4" fmla="*/ 0 w 450760"/>
              <a:gd name="connsiteY4" fmla="*/ 631065 h 774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0760" h="774025">
                <a:moveTo>
                  <a:pt x="360608" y="0"/>
                </a:moveTo>
                <a:cubicBezTo>
                  <a:pt x="288701" y="75127"/>
                  <a:pt x="216794" y="150254"/>
                  <a:pt x="231819" y="244699"/>
                </a:cubicBezTo>
                <a:cubicBezTo>
                  <a:pt x="246844" y="339144"/>
                  <a:pt x="450760" y="478665"/>
                  <a:pt x="450760" y="566671"/>
                </a:cubicBezTo>
                <a:cubicBezTo>
                  <a:pt x="450760" y="654677"/>
                  <a:pt x="306946" y="762001"/>
                  <a:pt x="231819" y="772733"/>
                </a:cubicBezTo>
                <a:cubicBezTo>
                  <a:pt x="156692" y="783465"/>
                  <a:pt x="97665" y="726583"/>
                  <a:pt x="0" y="631065"/>
                </a:cubicBez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5569677" y="5770153"/>
            <a:ext cx="1165974" cy="630903"/>
          </a:xfrm>
          <a:custGeom>
            <a:avLst/>
            <a:gdLst>
              <a:gd name="connsiteX0" fmla="*/ 1236372 w 1236372"/>
              <a:gd name="connsiteY0" fmla="*/ 937 h 575633"/>
              <a:gd name="connsiteX1" fmla="*/ 888642 w 1236372"/>
              <a:gd name="connsiteY1" fmla="*/ 39573 h 575633"/>
              <a:gd name="connsiteX2" fmla="*/ 785611 w 1236372"/>
              <a:gd name="connsiteY2" fmla="*/ 258514 h 575633"/>
              <a:gd name="connsiteX3" fmla="*/ 502276 w 1236372"/>
              <a:gd name="connsiteY3" fmla="*/ 567607 h 575633"/>
              <a:gd name="connsiteX4" fmla="*/ 64394 w 1236372"/>
              <a:gd name="connsiteY4" fmla="*/ 464576 h 575633"/>
              <a:gd name="connsiteX5" fmla="*/ 154546 w 1236372"/>
              <a:gd name="connsiteY5" fmla="*/ 245635 h 575633"/>
              <a:gd name="connsiteX6" fmla="*/ 0 w 1236372"/>
              <a:gd name="connsiteY6" fmla="*/ 103968 h 575633"/>
              <a:gd name="connsiteX0" fmla="*/ 1186186 w 1186186"/>
              <a:gd name="connsiteY0" fmla="*/ 937 h 575633"/>
              <a:gd name="connsiteX1" fmla="*/ 838456 w 1186186"/>
              <a:gd name="connsiteY1" fmla="*/ 39573 h 575633"/>
              <a:gd name="connsiteX2" fmla="*/ 735425 w 1186186"/>
              <a:gd name="connsiteY2" fmla="*/ 258514 h 575633"/>
              <a:gd name="connsiteX3" fmla="*/ 452090 w 1186186"/>
              <a:gd name="connsiteY3" fmla="*/ 567607 h 575633"/>
              <a:gd name="connsiteX4" fmla="*/ 14208 w 1186186"/>
              <a:gd name="connsiteY4" fmla="*/ 464576 h 575633"/>
              <a:gd name="connsiteX5" fmla="*/ 104360 w 1186186"/>
              <a:gd name="connsiteY5" fmla="*/ 245635 h 575633"/>
              <a:gd name="connsiteX6" fmla="*/ 78603 w 1186186"/>
              <a:gd name="connsiteY6" fmla="*/ 91089 h 575633"/>
              <a:gd name="connsiteX0" fmla="*/ 1178534 w 1178534"/>
              <a:gd name="connsiteY0" fmla="*/ 937 h 574741"/>
              <a:gd name="connsiteX1" fmla="*/ 830804 w 1178534"/>
              <a:gd name="connsiteY1" fmla="*/ 39573 h 574741"/>
              <a:gd name="connsiteX2" fmla="*/ 727773 w 1178534"/>
              <a:gd name="connsiteY2" fmla="*/ 258514 h 574741"/>
              <a:gd name="connsiteX3" fmla="*/ 444438 w 1178534"/>
              <a:gd name="connsiteY3" fmla="*/ 567607 h 574741"/>
              <a:gd name="connsiteX4" fmla="*/ 6556 w 1178534"/>
              <a:gd name="connsiteY4" fmla="*/ 464576 h 574741"/>
              <a:gd name="connsiteX5" fmla="*/ 173982 w 1178534"/>
              <a:gd name="connsiteY5" fmla="*/ 335787 h 574741"/>
              <a:gd name="connsiteX6" fmla="*/ 70951 w 1178534"/>
              <a:gd name="connsiteY6" fmla="*/ 91089 h 574741"/>
              <a:gd name="connsiteX0" fmla="*/ 1178534 w 1178534"/>
              <a:gd name="connsiteY0" fmla="*/ 937 h 574741"/>
              <a:gd name="connsiteX1" fmla="*/ 830804 w 1178534"/>
              <a:gd name="connsiteY1" fmla="*/ 39573 h 574741"/>
              <a:gd name="connsiteX2" fmla="*/ 727773 w 1178534"/>
              <a:gd name="connsiteY2" fmla="*/ 258514 h 574741"/>
              <a:gd name="connsiteX3" fmla="*/ 444438 w 1178534"/>
              <a:gd name="connsiteY3" fmla="*/ 567607 h 574741"/>
              <a:gd name="connsiteX4" fmla="*/ 6556 w 1178534"/>
              <a:gd name="connsiteY4" fmla="*/ 464576 h 574741"/>
              <a:gd name="connsiteX5" fmla="*/ 173982 w 1178534"/>
              <a:gd name="connsiteY5" fmla="*/ 335787 h 574741"/>
              <a:gd name="connsiteX6" fmla="*/ 70951 w 1178534"/>
              <a:gd name="connsiteY6" fmla="*/ 91089 h 574741"/>
              <a:gd name="connsiteX0" fmla="*/ 1178534 w 1178534"/>
              <a:gd name="connsiteY0" fmla="*/ 937 h 584869"/>
              <a:gd name="connsiteX1" fmla="*/ 830804 w 1178534"/>
              <a:gd name="connsiteY1" fmla="*/ 39573 h 584869"/>
              <a:gd name="connsiteX2" fmla="*/ 727773 w 1178534"/>
              <a:gd name="connsiteY2" fmla="*/ 258514 h 584869"/>
              <a:gd name="connsiteX3" fmla="*/ 444438 w 1178534"/>
              <a:gd name="connsiteY3" fmla="*/ 567607 h 584869"/>
              <a:gd name="connsiteX4" fmla="*/ 6556 w 1178534"/>
              <a:gd name="connsiteY4" fmla="*/ 464576 h 584869"/>
              <a:gd name="connsiteX5" fmla="*/ 173982 w 1178534"/>
              <a:gd name="connsiteY5" fmla="*/ 335787 h 584869"/>
              <a:gd name="connsiteX6" fmla="*/ 70951 w 1178534"/>
              <a:gd name="connsiteY6" fmla="*/ 91089 h 584869"/>
              <a:gd name="connsiteX0" fmla="*/ 1165974 w 1165974"/>
              <a:gd name="connsiteY0" fmla="*/ 937 h 621199"/>
              <a:gd name="connsiteX1" fmla="*/ 818244 w 1165974"/>
              <a:gd name="connsiteY1" fmla="*/ 39573 h 621199"/>
              <a:gd name="connsiteX2" fmla="*/ 715213 w 1165974"/>
              <a:gd name="connsiteY2" fmla="*/ 258514 h 621199"/>
              <a:gd name="connsiteX3" fmla="*/ 431878 w 1165974"/>
              <a:gd name="connsiteY3" fmla="*/ 567607 h 621199"/>
              <a:gd name="connsiteX4" fmla="*/ 6875 w 1165974"/>
              <a:gd name="connsiteY4" fmla="*/ 541850 h 621199"/>
              <a:gd name="connsiteX5" fmla="*/ 161422 w 1165974"/>
              <a:gd name="connsiteY5" fmla="*/ 335787 h 621199"/>
              <a:gd name="connsiteX6" fmla="*/ 58391 w 1165974"/>
              <a:gd name="connsiteY6" fmla="*/ 91089 h 621199"/>
              <a:gd name="connsiteX0" fmla="*/ 1165974 w 1165974"/>
              <a:gd name="connsiteY0" fmla="*/ 17112 h 650610"/>
              <a:gd name="connsiteX1" fmla="*/ 818244 w 1165974"/>
              <a:gd name="connsiteY1" fmla="*/ 55748 h 650610"/>
              <a:gd name="connsiteX2" fmla="*/ 431878 w 1165974"/>
              <a:gd name="connsiteY2" fmla="*/ 583782 h 650610"/>
              <a:gd name="connsiteX3" fmla="*/ 6875 w 1165974"/>
              <a:gd name="connsiteY3" fmla="*/ 558025 h 650610"/>
              <a:gd name="connsiteX4" fmla="*/ 161422 w 1165974"/>
              <a:gd name="connsiteY4" fmla="*/ 351962 h 650610"/>
              <a:gd name="connsiteX5" fmla="*/ 58391 w 1165974"/>
              <a:gd name="connsiteY5" fmla="*/ 107264 h 650610"/>
              <a:gd name="connsiteX0" fmla="*/ 1165974 w 1165974"/>
              <a:gd name="connsiteY0" fmla="*/ 641 h 630903"/>
              <a:gd name="connsiteX1" fmla="*/ 740971 w 1165974"/>
              <a:gd name="connsiteY1" fmla="*/ 90793 h 630903"/>
              <a:gd name="connsiteX2" fmla="*/ 431878 w 1165974"/>
              <a:gd name="connsiteY2" fmla="*/ 567311 h 630903"/>
              <a:gd name="connsiteX3" fmla="*/ 6875 w 1165974"/>
              <a:gd name="connsiteY3" fmla="*/ 541554 h 630903"/>
              <a:gd name="connsiteX4" fmla="*/ 161422 w 1165974"/>
              <a:gd name="connsiteY4" fmla="*/ 335491 h 630903"/>
              <a:gd name="connsiteX5" fmla="*/ 58391 w 1165974"/>
              <a:gd name="connsiteY5" fmla="*/ 90793 h 630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5974" h="630903">
                <a:moveTo>
                  <a:pt x="1165974" y="641"/>
                </a:moveTo>
                <a:cubicBezTo>
                  <a:pt x="1029672" y="-1506"/>
                  <a:pt x="863320" y="-3652"/>
                  <a:pt x="740971" y="90793"/>
                </a:cubicBezTo>
                <a:cubicBezTo>
                  <a:pt x="618622" y="185238"/>
                  <a:pt x="554227" y="492184"/>
                  <a:pt x="431878" y="567311"/>
                </a:cubicBezTo>
                <a:cubicBezTo>
                  <a:pt x="309529" y="642438"/>
                  <a:pt x="51951" y="670343"/>
                  <a:pt x="6875" y="541554"/>
                </a:cubicBezTo>
                <a:cubicBezTo>
                  <a:pt x="-38201" y="412765"/>
                  <a:pt x="152836" y="410618"/>
                  <a:pt x="161422" y="335491"/>
                </a:cubicBezTo>
                <a:cubicBezTo>
                  <a:pt x="170008" y="260364"/>
                  <a:pt x="156056" y="208849"/>
                  <a:pt x="58391" y="90793"/>
                </a:cubicBezTo>
              </a:path>
            </a:pathLst>
          </a:custGeom>
          <a:noFill/>
          <a:ln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5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5" grpId="0">
        <p:bldAsOne/>
      </p:bldGraphic>
      <p:bldGraphic spid="73" grpId="0">
        <p:bldAsOne/>
      </p:bldGraphic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Chart 72"/>
          <p:cNvGraphicFramePr/>
          <p:nvPr>
            <p:extLst>
              <p:ext uri="{D42A27DB-BD31-4B8C-83A1-F6EECF244321}">
                <p14:modId xmlns:p14="http://schemas.microsoft.com/office/powerpoint/2010/main" val="837182692"/>
              </p:ext>
            </p:extLst>
          </p:nvPr>
        </p:nvGraphicFramePr>
        <p:xfrm>
          <a:off x="373062" y="2168301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Freeform 16"/>
          <p:cNvSpPr/>
          <p:nvPr/>
        </p:nvSpPr>
        <p:spPr>
          <a:xfrm>
            <a:off x="2513263" y="2400968"/>
            <a:ext cx="1769979" cy="1791369"/>
          </a:xfrm>
          <a:custGeom>
            <a:avLst/>
            <a:gdLst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979" h="1791369">
                <a:moveTo>
                  <a:pt x="593558" y="0"/>
                </a:moveTo>
                <a:lnTo>
                  <a:pt x="0" y="1791369"/>
                </a:lnTo>
                <a:lnTo>
                  <a:pt x="1769979" y="1144337"/>
                </a:lnTo>
                <a:cubicBezTo>
                  <a:pt x="1532913" y="623859"/>
                  <a:pt x="1124730" y="156856"/>
                  <a:pt x="593558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516431" y="2406701"/>
            <a:ext cx="1895560" cy="3613709"/>
          </a:xfrm>
          <a:custGeom>
            <a:avLst/>
            <a:gdLst>
              <a:gd name="connsiteX0" fmla="*/ 592531 w 593179"/>
              <a:gd name="connsiteY0" fmla="*/ 0 h 3613709"/>
              <a:gd name="connsiteX1" fmla="*/ 0 w 593179"/>
              <a:gd name="connsiteY1" fmla="*/ 1792224 h 3613709"/>
              <a:gd name="connsiteX2" fmla="*/ 585216 w 593179"/>
              <a:gd name="connsiteY2" fmla="*/ 3613709 h 3613709"/>
              <a:gd name="connsiteX3" fmla="*/ 592531 w 593179"/>
              <a:gd name="connsiteY3" fmla="*/ 0 h 3613709"/>
              <a:gd name="connsiteX0" fmla="*/ 592531 w 1148758"/>
              <a:gd name="connsiteY0" fmla="*/ 0 h 3613709"/>
              <a:gd name="connsiteX1" fmla="*/ 0 w 1148758"/>
              <a:gd name="connsiteY1" fmla="*/ 1792224 h 3613709"/>
              <a:gd name="connsiteX2" fmla="*/ 585216 w 1148758"/>
              <a:gd name="connsiteY2" fmla="*/ 3613709 h 3613709"/>
              <a:gd name="connsiteX3" fmla="*/ 592531 w 1148758"/>
              <a:gd name="connsiteY3" fmla="*/ 0 h 3613709"/>
              <a:gd name="connsiteX0" fmla="*/ 592531 w 1489223"/>
              <a:gd name="connsiteY0" fmla="*/ 0 h 3613709"/>
              <a:gd name="connsiteX1" fmla="*/ 0 w 1489223"/>
              <a:gd name="connsiteY1" fmla="*/ 1792224 h 3613709"/>
              <a:gd name="connsiteX2" fmla="*/ 585216 w 1489223"/>
              <a:gd name="connsiteY2" fmla="*/ 3613709 h 3613709"/>
              <a:gd name="connsiteX3" fmla="*/ 592531 w 1489223"/>
              <a:gd name="connsiteY3" fmla="*/ 0 h 3613709"/>
              <a:gd name="connsiteX0" fmla="*/ 592531 w 1764965"/>
              <a:gd name="connsiteY0" fmla="*/ 0 h 3613709"/>
              <a:gd name="connsiteX1" fmla="*/ 0 w 1764965"/>
              <a:gd name="connsiteY1" fmla="*/ 1792224 h 3613709"/>
              <a:gd name="connsiteX2" fmla="*/ 585216 w 1764965"/>
              <a:gd name="connsiteY2" fmla="*/ 3613709 h 3613709"/>
              <a:gd name="connsiteX3" fmla="*/ 592531 w 1764965"/>
              <a:gd name="connsiteY3" fmla="*/ 0 h 3613709"/>
              <a:gd name="connsiteX0" fmla="*/ 592531 w 1890568"/>
              <a:gd name="connsiteY0" fmla="*/ 0 h 3613709"/>
              <a:gd name="connsiteX1" fmla="*/ 0 w 1890568"/>
              <a:gd name="connsiteY1" fmla="*/ 1792224 h 3613709"/>
              <a:gd name="connsiteX2" fmla="*/ 585216 w 1890568"/>
              <a:gd name="connsiteY2" fmla="*/ 3613709 h 3613709"/>
              <a:gd name="connsiteX3" fmla="*/ 592531 w 1890568"/>
              <a:gd name="connsiteY3" fmla="*/ 0 h 3613709"/>
              <a:gd name="connsiteX0" fmla="*/ 592531 w 1868005"/>
              <a:gd name="connsiteY0" fmla="*/ 0 h 3613709"/>
              <a:gd name="connsiteX1" fmla="*/ 0 w 1868005"/>
              <a:gd name="connsiteY1" fmla="*/ 1792224 h 3613709"/>
              <a:gd name="connsiteX2" fmla="*/ 585216 w 1868005"/>
              <a:gd name="connsiteY2" fmla="*/ 3613709 h 3613709"/>
              <a:gd name="connsiteX3" fmla="*/ 592531 w 1868005"/>
              <a:gd name="connsiteY3" fmla="*/ 0 h 3613709"/>
              <a:gd name="connsiteX0" fmla="*/ 592531 w 1884912"/>
              <a:gd name="connsiteY0" fmla="*/ 0 h 3613709"/>
              <a:gd name="connsiteX1" fmla="*/ 0 w 1884912"/>
              <a:gd name="connsiteY1" fmla="*/ 1792224 h 3613709"/>
              <a:gd name="connsiteX2" fmla="*/ 585216 w 1884912"/>
              <a:gd name="connsiteY2" fmla="*/ 3613709 h 3613709"/>
              <a:gd name="connsiteX3" fmla="*/ 592531 w 1884912"/>
              <a:gd name="connsiteY3" fmla="*/ 0 h 3613709"/>
              <a:gd name="connsiteX0" fmla="*/ 592531 w 1895560"/>
              <a:gd name="connsiteY0" fmla="*/ 0 h 3613709"/>
              <a:gd name="connsiteX1" fmla="*/ 0 w 1895560"/>
              <a:gd name="connsiteY1" fmla="*/ 1792224 h 3613709"/>
              <a:gd name="connsiteX2" fmla="*/ 585216 w 1895560"/>
              <a:gd name="connsiteY2" fmla="*/ 3613709 h 3613709"/>
              <a:gd name="connsiteX3" fmla="*/ 592531 w 1895560"/>
              <a:gd name="connsiteY3" fmla="*/ 0 h 361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560" h="3613709">
                <a:moveTo>
                  <a:pt x="592531" y="0"/>
                </a:moveTo>
                <a:lnTo>
                  <a:pt x="0" y="1792224"/>
                </a:lnTo>
                <a:lnTo>
                  <a:pt x="585216" y="3613709"/>
                </a:lnTo>
                <a:cubicBezTo>
                  <a:pt x="2426209" y="2899258"/>
                  <a:pt x="2233575" y="560832"/>
                  <a:pt x="592531" y="0"/>
                </a:cubicBezTo>
                <a:close/>
              </a:path>
            </a:pathLst>
          </a:custGeom>
          <a:gradFill flip="none" rotWithShape="1">
            <a:gsLst>
              <a:gs pos="0">
                <a:srgbClr val="FF0066">
                  <a:alpha val="50000"/>
                </a:srgbClr>
              </a:gs>
              <a:gs pos="100000">
                <a:schemeClr val="accent2">
                  <a:lumMod val="50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rgbClr val="FF006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512337" y="2394642"/>
            <a:ext cx="1906891" cy="2276946"/>
          </a:xfrm>
          <a:custGeom>
            <a:avLst/>
            <a:gdLst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6891"/>
              <a:gd name="connsiteY0" fmla="*/ 0 h 2276946"/>
              <a:gd name="connsiteX1" fmla="*/ 0 w 1906891"/>
              <a:gd name="connsiteY1" fmla="*/ 1801639 h 2276946"/>
              <a:gd name="connsiteX2" fmla="*/ 1837853 w 1906891"/>
              <a:gd name="connsiteY2" fmla="*/ 2276946 h 2276946"/>
              <a:gd name="connsiteX3" fmla="*/ 593002 w 1906891"/>
              <a:gd name="connsiteY3" fmla="*/ 0 h 227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6891" h="2276946">
                <a:moveTo>
                  <a:pt x="593002" y="0"/>
                </a:moveTo>
                <a:lnTo>
                  <a:pt x="0" y="1801639"/>
                </a:lnTo>
                <a:lnTo>
                  <a:pt x="1837853" y="2276946"/>
                </a:lnTo>
                <a:cubicBezTo>
                  <a:pt x="2147181" y="1241834"/>
                  <a:pt x="1361038" y="242935"/>
                  <a:pt x="593002" y="0"/>
                </a:cubicBez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30000"/>
                </a:srgbClr>
              </a:gs>
            </a:gsLst>
            <a:lin ang="5400000" scaled="0"/>
          </a:gradFill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511255" y="2399742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22319">
            <a:off x="2773018" y="335634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222844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471957" y="467587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1026364" y="5154622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1134" y="3872680"/>
            <a:ext cx="969212" cy="534789"/>
            <a:chOff x="494246" y="3474002"/>
            <a:chExt cx="969212" cy="534789"/>
          </a:xfrm>
        </p:grpSpPr>
        <p:pic>
          <p:nvPicPr>
            <p:cNvPr id="57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494246" y="347400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" name="Picture 10" descr="2005 Penny Obv Unc D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12340">
              <a:off x="933126" y="347400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677881" y="270650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3352800" y="389645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3833060" y="3887924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3162035" y="308540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1404575" y="488386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1657179" y="612573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065198" y="602041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924782" y="483056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130858" y="54629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452354" y="575524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2121867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3581678" y="2939629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726171" y="460483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4334850" y="488380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1506925" y="3857731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4304605" y="390287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452960" y="588594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832695" y="589676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295931" y="685800"/>
            <a:ext cx="2974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Total heads across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coin flips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295931" y="1600200"/>
            <a:ext cx="335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Probability of particular sequence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4850704" y="1981200"/>
                <a:ext cx="42276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0704" y="1981200"/>
                <a:ext cx="422769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5334000" y="2424310"/>
                <a:ext cx="32871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424310"/>
                <a:ext cx="3287182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5348651" y="2895600"/>
                <a:ext cx="26690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651" y="2895600"/>
                <a:ext cx="2669064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287394" y="3352800"/>
                <a:ext cx="31954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394" y="3352800"/>
                <a:ext cx="3195490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Freeform 9"/>
          <p:cNvSpPr/>
          <p:nvPr/>
        </p:nvSpPr>
        <p:spPr>
          <a:xfrm>
            <a:off x="3720790" y="2321331"/>
            <a:ext cx="1739590" cy="419192"/>
          </a:xfrm>
          <a:custGeom>
            <a:avLst/>
            <a:gdLst>
              <a:gd name="connsiteX0" fmla="*/ 1739590 w 1739590"/>
              <a:gd name="connsiteY0" fmla="*/ 379691 h 513400"/>
              <a:gd name="connsiteX1" fmla="*/ 1438508 w 1739590"/>
              <a:gd name="connsiteY1" fmla="*/ 498638 h 513400"/>
              <a:gd name="connsiteX2" fmla="*/ 1133708 w 1739590"/>
              <a:gd name="connsiteY2" fmla="*/ 82326 h 513400"/>
              <a:gd name="connsiteX3" fmla="*/ 806605 w 1739590"/>
              <a:gd name="connsiteY3" fmla="*/ 22852 h 513400"/>
              <a:gd name="connsiteX4" fmla="*/ 631903 w 1739590"/>
              <a:gd name="connsiteY4" fmla="*/ 361106 h 513400"/>
              <a:gd name="connsiteX5" fmla="*/ 286215 w 1739590"/>
              <a:gd name="connsiteY5" fmla="*/ 178969 h 513400"/>
              <a:gd name="connsiteX6" fmla="*/ 0 w 1739590"/>
              <a:gd name="connsiteY6" fmla="*/ 428013 h 513400"/>
              <a:gd name="connsiteX0" fmla="*/ 1739590 w 1739590"/>
              <a:gd name="connsiteY0" fmla="*/ 386186 h 519895"/>
              <a:gd name="connsiteX1" fmla="*/ 1438508 w 1739590"/>
              <a:gd name="connsiteY1" fmla="*/ 505133 h 519895"/>
              <a:gd name="connsiteX2" fmla="*/ 1133708 w 1739590"/>
              <a:gd name="connsiteY2" fmla="*/ 88821 h 519895"/>
              <a:gd name="connsiteX3" fmla="*/ 806605 w 1739590"/>
              <a:gd name="connsiteY3" fmla="*/ 29347 h 519895"/>
              <a:gd name="connsiteX4" fmla="*/ 606851 w 1739590"/>
              <a:gd name="connsiteY4" fmla="*/ 455283 h 519895"/>
              <a:gd name="connsiteX5" fmla="*/ 286215 w 1739590"/>
              <a:gd name="connsiteY5" fmla="*/ 185464 h 519895"/>
              <a:gd name="connsiteX6" fmla="*/ 0 w 1739590"/>
              <a:gd name="connsiteY6" fmla="*/ 434508 h 519895"/>
              <a:gd name="connsiteX0" fmla="*/ 1739590 w 1739590"/>
              <a:gd name="connsiteY0" fmla="*/ 328248 h 461957"/>
              <a:gd name="connsiteX1" fmla="*/ 1438508 w 1739590"/>
              <a:gd name="connsiteY1" fmla="*/ 447195 h 461957"/>
              <a:gd name="connsiteX2" fmla="*/ 1133708 w 1739590"/>
              <a:gd name="connsiteY2" fmla="*/ 30883 h 461957"/>
              <a:gd name="connsiteX3" fmla="*/ 806605 w 1739590"/>
              <a:gd name="connsiteY3" fmla="*/ 71617 h 461957"/>
              <a:gd name="connsiteX4" fmla="*/ 606851 w 1739590"/>
              <a:gd name="connsiteY4" fmla="*/ 397345 h 461957"/>
              <a:gd name="connsiteX5" fmla="*/ 286215 w 1739590"/>
              <a:gd name="connsiteY5" fmla="*/ 127526 h 461957"/>
              <a:gd name="connsiteX6" fmla="*/ 0 w 1739590"/>
              <a:gd name="connsiteY6" fmla="*/ 376570 h 461957"/>
              <a:gd name="connsiteX0" fmla="*/ 1739590 w 1739590"/>
              <a:gd name="connsiteY0" fmla="*/ 275202 h 402624"/>
              <a:gd name="connsiteX1" fmla="*/ 1438508 w 1739590"/>
              <a:gd name="connsiteY1" fmla="*/ 394149 h 402624"/>
              <a:gd name="connsiteX2" fmla="*/ 1196338 w 1739590"/>
              <a:gd name="connsiteY2" fmla="*/ 78045 h 402624"/>
              <a:gd name="connsiteX3" fmla="*/ 806605 w 1739590"/>
              <a:gd name="connsiteY3" fmla="*/ 18571 h 402624"/>
              <a:gd name="connsiteX4" fmla="*/ 606851 w 1739590"/>
              <a:gd name="connsiteY4" fmla="*/ 344299 h 402624"/>
              <a:gd name="connsiteX5" fmla="*/ 286215 w 1739590"/>
              <a:gd name="connsiteY5" fmla="*/ 74480 h 402624"/>
              <a:gd name="connsiteX6" fmla="*/ 0 w 1739590"/>
              <a:gd name="connsiteY6" fmla="*/ 323524 h 402624"/>
              <a:gd name="connsiteX0" fmla="*/ 1739590 w 1739590"/>
              <a:gd name="connsiteY0" fmla="*/ 291770 h 419192"/>
              <a:gd name="connsiteX1" fmla="*/ 1438508 w 1739590"/>
              <a:gd name="connsiteY1" fmla="*/ 410717 h 419192"/>
              <a:gd name="connsiteX2" fmla="*/ 1196338 w 1739590"/>
              <a:gd name="connsiteY2" fmla="*/ 94613 h 419192"/>
              <a:gd name="connsiteX3" fmla="*/ 806605 w 1739590"/>
              <a:gd name="connsiteY3" fmla="*/ 35139 h 419192"/>
              <a:gd name="connsiteX4" fmla="*/ 606851 w 1739590"/>
              <a:gd name="connsiteY4" fmla="*/ 360867 h 419192"/>
              <a:gd name="connsiteX5" fmla="*/ 286215 w 1739590"/>
              <a:gd name="connsiteY5" fmla="*/ 91048 h 419192"/>
              <a:gd name="connsiteX6" fmla="*/ 0 w 1739590"/>
              <a:gd name="connsiteY6" fmla="*/ 340092 h 419192"/>
              <a:gd name="connsiteX0" fmla="*/ 1739590 w 1739590"/>
              <a:gd name="connsiteY0" fmla="*/ 291770 h 419192"/>
              <a:gd name="connsiteX1" fmla="*/ 1438508 w 1739590"/>
              <a:gd name="connsiteY1" fmla="*/ 410717 h 419192"/>
              <a:gd name="connsiteX2" fmla="*/ 1196338 w 1739590"/>
              <a:gd name="connsiteY2" fmla="*/ 94613 h 419192"/>
              <a:gd name="connsiteX3" fmla="*/ 806605 w 1739590"/>
              <a:gd name="connsiteY3" fmla="*/ 35139 h 419192"/>
              <a:gd name="connsiteX4" fmla="*/ 606851 w 1739590"/>
              <a:gd name="connsiteY4" fmla="*/ 360867 h 419192"/>
              <a:gd name="connsiteX5" fmla="*/ 286215 w 1739590"/>
              <a:gd name="connsiteY5" fmla="*/ 91048 h 419192"/>
              <a:gd name="connsiteX6" fmla="*/ 0 w 1739590"/>
              <a:gd name="connsiteY6" fmla="*/ 340092 h 419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9590" h="419192">
                <a:moveTo>
                  <a:pt x="1739590" y="291770"/>
                </a:moveTo>
                <a:cubicBezTo>
                  <a:pt x="1639539" y="376024"/>
                  <a:pt x="1529050" y="443576"/>
                  <a:pt x="1438508" y="410717"/>
                </a:cubicBezTo>
                <a:cubicBezTo>
                  <a:pt x="1347966" y="377858"/>
                  <a:pt x="1301655" y="157209"/>
                  <a:pt x="1196338" y="94613"/>
                </a:cubicBezTo>
                <a:cubicBezTo>
                  <a:pt x="1091021" y="32017"/>
                  <a:pt x="967483" y="-46815"/>
                  <a:pt x="806605" y="35139"/>
                </a:cubicBezTo>
                <a:cubicBezTo>
                  <a:pt x="645727" y="117093"/>
                  <a:pt x="756213" y="339023"/>
                  <a:pt x="606851" y="360867"/>
                </a:cubicBezTo>
                <a:cubicBezTo>
                  <a:pt x="457489" y="382711"/>
                  <a:pt x="391532" y="79897"/>
                  <a:pt x="286215" y="91048"/>
                </a:cubicBezTo>
                <a:cubicBezTo>
                  <a:pt x="180898" y="102199"/>
                  <a:pt x="90449" y="221145"/>
                  <a:pt x="0" y="340092"/>
                </a:cubicBezTo>
              </a:path>
            </a:pathLst>
          </a:custGeom>
          <a:noFill/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</a:ln>
          <a:effectLst>
            <a:outerShdw blurRad="63500" dist="254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37479" y="2450068"/>
            <a:ext cx="787526" cy="32250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7125005" y="2450068"/>
            <a:ext cx="702259" cy="32250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7831141" y="2445629"/>
            <a:ext cx="702259" cy="322501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3568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50"/>
                            </p:stCondLst>
                            <p:childTnLst>
                              <p:par>
                                <p:cTn id="43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5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125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250"/>
                            </p:stCondLst>
                            <p:childTnLst>
                              <p:par>
                                <p:cTn id="47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5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125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750"/>
                            </p:stCondLst>
                            <p:childTnLst>
                              <p:par>
                                <p:cTn id="51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 tmFilter="0, 0; .2, .5; .8, .5; 1, 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25" autoRev="1" fill="hold"/>
                                        <p:tgtEl>
                                          <p:spTgt spid="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125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5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125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5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125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5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125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50"/>
                            </p:stCondLst>
                            <p:childTnLst>
                              <p:par>
                                <p:cTn id="73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3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5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125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5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125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50" tmFilter="0, 0; .2, .5; .8, .5; 1, 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25" autoRev="1" fill="hold"/>
                                        <p:tgtEl>
                                          <p:spTgt spid="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250"/>
                            </p:stCondLst>
                            <p:childTnLst>
                              <p:par>
                                <p:cTn id="102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3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67" grpId="0"/>
      <p:bldP spid="5" grpId="0"/>
      <p:bldP spid="6" grpId="0"/>
      <p:bldP spid="7" grpId="0"/>
      <p:bldP spid="86" grpId="0"/>
      <p:bldP spid="8" grpId="0"/>
      <p:bldP spid="87" grpId="0"/>
      <p:bldP spid="92" grpId="0"/>
      <p:bldP spid="93" grpId="0"/>
      <p:bldP spid="10" grpId="0" animBg="1"/>
      <p:bldP spid="16" grpId="0" animBg="1"/>
      <p:bldP spid="113" grpId="0" animBg="1"/>
      <p:bldP spid="1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Chart 72"/>
          <p:cNvGraphicFramePr/>
          <p:nvPr>
            <p:extLst>
              <p:ext uri="{D42A27DB-BD31-4B8C-83A1-F6EECF244321}">
                <p14:modId xmlns:p14="http://schemas.microsoft.com/office/powerpoint/2010/main" val="3208085797"/>
              </p:ext>
            </p:extLst>
          </p:nvPr>
        </p:nvGraphicFramePr>
        <p:xfrm>
          <a:off x="373062" y="2168301"/>
          <a:ext cx="427513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310704" y="767905"/>
            <a:ext cx="1131192" cy="1131192"/>
            <a:chOff x="4876800" y="3678320"/>
            <a:chExt cx="1131192" cy="1131192"/>
          </a:xfrm>
        </p:grpSpPr>
        <p:sp>
          <p:nvSpPr>
            <p:cNvPr id="51" name="Oval 50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Freeform 16"/>
          <p:cNvSpPr/>
          <p:nvPr/>
        </p:nvSpPr>
        <p:spPr>
          <a:xfrm>
            <a:off x="2513263" y="2400968"/>
            <a:ext cx="1769979" cy="1791369"/>
          </a:xfrm>
          <a:custGeom>
            <a:avLst/>
            <a:gdLst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  <a:gd name="connsiteX0" fmla="*/ 593558 w 1769979"/>
              <a:gd name="connsiteY0" fmla="*/ 0 h 1791369"/>
              <a:gd name="connsiteX1" fmla="*/ 0 w 1769979"/>
              <a:gd name="connsiteY1" fmla="*/ 1791369 h 1791369"/>
              <a:gd name="connsiteX2" fmla="*/ 1769979 w 1769979"/>
              <a:gd name="connsiteY2" fmla="*/ 1144337 h 1791369"/>
              <a:gd name="connsiteX3" fmla="*/ 593558 w 1769979"/>
              <a:gd name="connsiteY3" fmla="*/ 0 h 1791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9979" h="1791369">
                <a:moveTo>
                  <a:pt x="593558" y="0"/>
                </a:moveTo>
                <a:lnTo>
                  <a:pt x="0" y="1791369"/>
                </a:lnTo>
                <a:lnTo>
                  <a:pt x="1769979" y="1144337"/>
                </a:lnTo>
                <a:cubicBezTo>
                  <a:pt x="1532913" y="623859"/>
                  <a:pt x="1124730" y="156856"/>
                  <a:pt x="593558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516431" y="2406701"/>
            <a:ext cx="1895560" cy="3613709"/>
          </a:xfrm>
          <a:custGeom>
            <a:avLst/>
            <a:gdLst>
              <a:gd name="connsiteX0" fmla="*/ 592531 w 593179"/>
              <a:gd name="connsiteY0" fmla="*/ 0 h 3613709"/>
              <a:gd name="connsiteX1" fmla="*/ 0 w 593179"/>
              <a:gd name="connsiteY1" fmla="*/ 1792224 h 3613709"/>
              <a:gd name="connsiteX2" fmla="*/ 585216 w 593179"/>
              <a:gd name="connsiteY2" fmla="*/ 3613709 h 3613709"/>
              <a:gd name="connsiteX3" fmla="*/ 592531 w 593179"/>
              <a:gd name="connsiteY3" fmla="*/ 0 h 3613709"/>
              <a:gd name="connsiteX0" fmla="*/ 592531 w 1148758"/>
              <a:gd name="connsiteY0" fmla="*/ 0 h 3613709"/>
              <a:gd name="connsiteX1" fmla="*/ 0 w 1148758"/>
              <a:gd name="connsiteY1" fmla="*/ 1792224 h 3613709"/>
              <a:gd name="connsiteX2" fmla="*/ 585216 w 1148758"/>
              <a:gd name="connsiteY2" fmla="*/ 3613709 h 3613709"/>
              <a:gd name="connsiteX3" fmla="*/ 592531 w 1148758"/>
              <a:gd name="connsiteY3" fmla="*/ 0 h 3613709"/>
              <a:gd name="connsiteX0" fmla="*/ 592531 w 1489223"/>
              <a:gd name="connsiteY0" fmla="*/ 0 h 3613709"/>
              <a:gd name="connsiteX1" fmla="*/ 0 w 1489223"/>
              <a:gd name="connsiteY1" fmla="*/ 1792224 h 3613709"/>
              <a:gd name="connsiteX2" fmla="*/ 585216 w 1489223"/>
              <a:gd name="connsiteY2" fmla="*/ 3613709 h 3613709"/>
              <a:gd name="connsiteX3" fmla="*/ 592531 w 1489223"/>
              <a:gd name="connsiteY3" fmla="*/ 0 h 3613709"/>
              <a:gd name="connsiteX0" fmla="*/ 592531 w 1764965"/>
              <a:gd name="connsiteY0" fmla="*/ 0 h 3613709"/>
              <a:gd name="connsiteX1" fmla="*/ 0 w 1764965"/>
              <a:gd name="connsiteY1" fmla="*/ 1792224 h 3613709"/>
              <a:gd name="connsiteX2" fmla="*/ 585216 w 1764965"/>
              <a:gd name="connsiteY2" fmla="*/ 3613709 h 3613709"/>
              <a:gd name="connsiteX3" fmla="*/ 592531 w 1764965"/>
              <a:gd name="connsiteY3" fmla="*/ 0 h 3613709"/>
              <a:gd name="connsiteX0" fmla="*/ 592531 w 1890568"/>
              <a:gd name="connsiteY0" fmla="*/ 0 h 3613709"/>
              <a:gd name="connsiteX1" fmla="*/ 0 w 1890568"/>
              <a:gd name="connsiteY1" fmla="*/ 1792224 h 3613709"/>
              <a:gd name="connsiteX2" fmla="*/ 585216 w 1890568"/>
              <a:gd name="connsiteY2" fmla="*/ 3613709 h 3613709"/>
              <a:gd name="connsiteX3" fmla="*/ 592531 w 1890568"/>
              <a:gd name="connsiteY3" fmla="*/ 0 h 3613709"/>
              <a:gd name="connsiteX0" fmla="*/ 592531 w 1868005"/>
              <a:gd name="connsiteY0" fmla="*/ 0 h 3613709"/>
              <a:gd name="connsiteX1" fmla="*/ 0 w 1868005"/>
              <a:gd name="connsiteY1" fmla="*/ 1792224 h 3613709"/>
              <a:gd name="connsiteX2" fmla="*/ 585216 w 1868005"/>
              <a:gd name="connsiteY2" fmla="*/ 3613709 h 3613709"/>
              <a:gd name="connsiteX3" fmla="*/ 592531 w 1868005"/>
              <a:gd name="connsiteY3" fmla="*/ 0 h 3613709"/>
              <a:gd name="connsiteX0" fmla="*/ 592531 w 1884912"/>
              <a:gd name="connsiteY0" fmla="*/ 0 h 3613709"/>
              <a:gd name="connsiteX1" fmla="*/ 0 w 1884912"/>
              <a:gd name="connsiteY1" fmla="*/ 1792224 h 3613709"/>
              <a:gd name="connsiteX2" fmla="*/ 585216 w 1884912"/>
              <a:gd name="connsiteY2" fmla="*/ 3613709 h 3613709"/>
              <a:gd name="connsiteX3" fmla="*/ 592531 w 1884912"/>
              <a:gd name="connsiteY3" fmla="*/ 0 h 3613709"/>
              <a:gd name="connsiteX0" fmla="*/ 592531 w 1895560"/>
              <a:gd name="connsiteY0" fmla="*/ 0 h 3613709"/>
              <a:gd name="connsiteX1" fmla="*/ 0 w 1895560"/>
              <a:gd name="connsiteY1" fmla="*/ 1792224 h 3613709"/>
              <a:gd name="connsiteX2" fmla="*/ 585216 w 1895560"/>
              <a:gd name="connsiteY2" fmla="*/ 3613709 h 3613709"/>
              <a:gd name="connsiteX3" fmla="*/ 592531 w 1895560"/>
              <a:gd name="connsiteY3" fmla="*/ 0 h 3613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5560" h="3613709">
                <a:moveTo>
                  <a:pt x="592531" y="0"/>
                </a:moveTo>
                <a:lnTo>
                  <a:pt x="0" y="1792224"/>
                </a:lnTo>
                <a:lnTo>
                  <a:pt x="585216" y="3613709"/>
                </a:lnTo>
                <a:cubicBezTo>
                  <a:pt x="2426209" y="2899258"/>
                  <a:pt x="2233575" y="560832"/>
                  <a:pt x="592531" y="0"/>
                </a:cubicBezTo>
                <a:close/>
              </a:path>
            </a:pathLst>
          </a:custGeom>
          <a:gradFill flip="none" rotWithShape="1">
            <a:gsLst>
              <a:gs pos="0">
                <a:srgbClr val="FF0066">
                  <a:alpha val="50000"/>
                </a:srgbClr>
              </a:gs>
              <a:gs pos="100000">
                <a:schemeClr val="accent2">
                  <a:lumMod val="50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38100">
            <a:solidFill>
              <a:srgbClr val="FF006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512337" y="2394642"/>
            <a:ext cx="1906891" cy="2276946"/>
          </a:xfrm>
          <a:custGeom>
            <a:avLst/>
            <a:gdLst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837853"/>
              <a:gd name="connsiteY0" fmla="*/ 0 h 2276946"/>
              <a:gd name="connsiteX1" fmla="*/ 0 w 1837853"/>
              <a:gd name="connsiteY1" fmla="*/ 1801639 h 2276946"/>
              <a:gd name="connsiteX2" fmla="*/ 1837853 w 1837853"/>
              <a:gd name="connsiteY2" fmla="*/ 2276946 h 2276946"/>
              <a:gd name="connsiteX3" fmla="*/ 593002 w 1837853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7161"/>
              <a:gd name="connsiteY0" fmla="*/ 0 h 2276946"/>
              <a:gd name="connsiteX1" fmla="*/ 0 w 1907161"/>
              <a:gd name="connsiteY1" fmla="*/ 1801639 h 2276946"/>
              <a:gd name="connsiteX2" fmla="*/ 1837853 w 1907161"/>
              <a:gd name="connsiteY2" fmla="*/ 2276946 h 2276946"/>
              <a:gd name="connsiteX3" fmla="*/ 593002 w 1907161"/>
              <a:gd name="connsiteY3" fmla="*/ 0 h 2276946"/>
              <a:gd name="connsiteX0" fmla="*/ 593002 w 1906891"/>
              <a:gd name="connsiteY0" fmla="*/ 0 h 2276946"/>
              <a:gd name="connsiteX1" fmla="*/ 0 w 1906891"/>
              <a:gd name="connsiteY1" fmla="*/ 1801639 h 2276946"/>
              <a:gd name="connsiteX2" fmla="*/ 1837853 w 1906891"/>
              <a:gd name="connsiteY2" fmla="*/ 2276946 h 2276946"/>
              <a:gd name="connsiteX3" fmla="*/ 593002 w 1906891"/>
              <a:gd name="connsiteY3" fmla="*/ 0 h 227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6891" h="2276946">
                <a:moveTo>
                  <a:pt x="593002" y="0"/>
                </a:moveTo>
                <a:lnTo>
                  <a:pt x="0" y="1801639"/>
                </a:lnTo>
                <a:lnTo>
                  <a:pt x="1837853" y="2276946"/>
                </a:lnTo>
                <a:cubicBezTo>
                  <a:pt x="2147181" y="1241834"/>
                  <a:pt x="1361038" y="242935"/>
                  <a:pt x="593002" y="0"/>
                </a:cubicBezTo>
                <a:close/>
              </a:path>
            </a:pathLst>
          </a:custGeom>
          <a:gradFill>
            <a:gsLst>
              <a:gs pos="0">
                <a:srgbClr val="21D6E0">
                  <a:alpha val="50000"/>
                </a:srgbClr>
              </a:gs>
              <a:gs pos="100000">
                <a:srgbClr val="0087E6">
                  <a:alpha val="30000"/>
                </a:srgbClr>
              </a:gs>
            </a:gsLst>
            <a:lin ang="5400000" scaled="0"/>
          </a:gradFill>
          <a:ln w="38100">
            <a:solidFill>
              <a:srgbClr val="00FFF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511255" y="2399742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Binomial distribution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222844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471957" y="467587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2" name="Group 81"/>
          <p:cNvGrpSpPr/>
          <p:nvPr/>
        </p:nvGrpSpPr>
        <p:grpSpPr>
          <a:xfrm>
            <a:off x="1580346" y="767904"/>
            <a:ext cx="1131192" cy="1131192"/>
            <a:chOff x="4876800" y="3678320"/>
            <a:chExt cx="1131192" cy="1131192"/>
          </a:xfrm>
        </p:grpSpPr>
        <p:sp>
          <p:nvSpPr>
            <p:cNvPr id="83" name="Oval 82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856062" y="768510"/>
            <a:ext cx="1131192" cy="1131192"/>
            <a:chOff x="4876800" y="3678320"/>
            <a:chExt cx="1131192" cy="1131192"/>
          </a:xfrm>
        </p:grpSpPr>
        <p:sp>
          <p:nvSpPr>
            <p:cNvPr id="89" name="Oval 88"/>
            <p:cNvSpPr/>
            <p:nvPr/>
          </p:nvSpPr>
          <p:spPr>
            <a:xfrm>
              <a:off x="4876800" y="3678320"/>
              <a:ext cx="1131192" cy="1131192"/>
            </a:xfrm>
            <a:prstGeom prst="ellipse">
              <a:avLst/>
            </a:prstGeom>
            <a:gradFill flip="none" rotWithShape="1">
              <a:gsLst>
                <a:gs pos="0">
                  <a:srgbClr val="FEE7F2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14900" y="3716420"/>
              <a:ext cx="1054992" cy="1054992"/>
            </a:xfrm>
            <a:prstGeom prst="ellipse">
              <a:avLst/>
            </a:prstGeom>
            <a:gradFill flip="none" rotWithShape="1">
              <a:gsLst>
                <a:gs pos="0">
                  <a:srgbClr val="FBA97D"/>
                </a:gs>
                <a:gs pos="59000">
                  <a:srgbClr val="FBD49C">
                    <a:alpha val="50000"/>
                  </a:srgbClr>
                </a:gs>
                <a:gs pos="100000">
                  <a:srgbClr val="FEE7F2">
                    <a:alpha val="0"/>
                  </a:srgbClr>
                </a:gs>
              </a:gsLst>
              <a:lin ang="2700000" scaled="1"/>
              <a:tileRect/>
            </a:gradFill>
            <a:ln>
              <a:gradFill flip="none" rotWithShape="1">
                <a:gsLst>
                  <a:gs pos="0">
                    <a:schemeClr val="accent6">
                      <a:lumMod val="50000"/>
                      <a:alpha val="30000"/>
                    </a:schemeClr>
                  </a:gs>
                  <a:gs pos="100000">
                    <a:schemeClr val="accent6">
                      <a:alpha val="20000"/>
                    </a:schemeClr>
                  </a:gs>
                </a:gsLst>
                <a:lin ang="27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50422" y="3686409"/>
              <a:ext cx="595035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1677881" y="270650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6576">
            <a:off x="3352800" y="3896459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2340">
            <a:off x="3833060" y="3887924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2533">
            <a:off x="1657179" y="6125735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065198" y="6020410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7275">
            <a:off x="3924782" y="483056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130858" y="546296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452354" y="5755243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2121867" y="272273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" name="Picture 10" descr="2005 Penny Obv Unc 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84970">
            <a:off x="4334850" y="4883803"/>
            <a:ext cx="530332" cy="534789"/>
          </a:xfrm>
          <a:prstGeom prst="rect">
            <a:avLst/>
          </a:prstGeom>
          <a:noFill/>
          <a:effectLst>
            <a:outerShdw blurRad="254000" dist="63500" dir="2700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4304605" y="3902874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2452960" y="5885946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2005 Penny Rev Unc D.png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60490">
            <a:off x="3832695" y="5896762"/>
            <a:ext cx="534788" cy="53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764268"/>
                <a:ext cx="47820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5852" y="1764268"/>
                <a:ext cx="47820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/>
              <p:cNvSpPr txBox="1"/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2" name="TextBox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013" y="1764268"/>
                <a:ext cx="45858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0247" y="1394936"/>
                <a:ext cx="36862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238" y="945876"/>
                <a:ext cx="41152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066800"/>
                <a:ext cx="2915735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295931" y="685800"/>
            <a:ext cx="2974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Total heads across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coin flips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295931" y="1600200"/>
            <a:ext cx="335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Probability of particular sequence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5334000" y="2424310"/>
                <a:ext cx="32871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424310"/>
                <a:ext cx="3287182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5348651" y="2895600"/>
                <a:ext cx="26690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FF6699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𝑝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651" y="2895600"/>
                <a:ext cx="2669064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287394" y="3352800"/>
                <a:ext cx="31954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394" y="3352800"/>
                <a:ext cx="3195490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Freeform 76"/>
          <p:cNvSpPr/>
          <p:nvPr/>
        </p:nvSpPr>
        <p:spPr>
          <a:xfrm rot="13795990">
            <a:off x="372773" y="3188823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 rot="10740000">
            <a:off x="752960" y="4231649"/>
            <a:ext cx="1779734" cy="1797577"/>
          </a:xfrm>
          <a:custGeom>
            <a:avLst/>
            <a:gdLst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  <a:gd name="connsiteX0" fmla="*/ 593245 w 1779734"/>
              <a:gd name="connsiteY0" fmla="*/ 0 h 1797577"/>
              <a:gd name="connsiteX1" fmla="*/ 0 w 1779734"/>
              <a:gd name="connsiteY1" fmla="*/ 1797577 h 1797577"/>
              <a:gd name="connsiteX2" fmla="*/ 1779734 w 1779734"/>
              <a:gd name="connsiteY2" fmla="*/ 1141885 h 1797577"/>
              <a:gd name="connsiteX3" fmla="*/ 593245 w 1779734"/>
              <a:gd name="connsiteY3" fmla="*/ 0 h 179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9734" h="1797577">
                <a:moveTo>
                  <a:pt x="593245" y="0"/>
                </a:moveTo>
                <a:lnTo>
                  <a:pt x="0" y="1797577"/>
                </a:lnTo>
                <a:lnTo>
                  <a:pt x="1779734" y="1141885"/>
                </a:lnTo>
                <a:cubicBezTo>
                  <a:pt x="1549276" y="649745"/>
                  <a:pt x="1091333" y="126380"/>
                  <a:pt x="593245" y="0"/>
                </a:cubicBez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5400000" scaled="0"/>
          </a:gradFill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5295931" y="3886200"/>
            <a:ext cx="3498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Ways to get same # 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of total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627005" y="2412777"/>
            <a:ext cx="3663984" cy="3631843"/>
          </a:xfrm>
          <a:custGeom>
            <a:avLst/>
            <a:gdLst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558344 w 3387144"/>
              <a:gd name="connsiteY5" fmla="*/ 1777285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25503 w 3387144"/>
              <a:gd name="connsiteY5" fmla="*/ 1818614 h 3631843"/>
              <a:gd name="connsiteX6" fmla="*/ 2202287 w 3387144"/>
              <a:gd name="connsiteY6" fmla="*/ 0 h 3631843"/>
              <a:gd name="connsiteX0" fmla="*/ 2202287 w 3387144"/>
              <a:gd name="connsiteY0" fmla="*/ 0 h 3631843"/>
              <a:gd name="connsiteX1" fmla="*/ 3387144 w 3387144"/>
              <a:gd name="connsiteY1" fmla="*/ 1133341 h 3631843"/>
              <a:gd name="connsiteX2" fmla="*/ 1622738 w 3387144"/>
              <a:gd name="connsiteY2" fmla="*/ 1828800 h 3631843"/>
              <a:gd name="connsiteX3" fmla="*/ 1068947 w 3387144"/>
              <a:gd name="connsiteY3" fmla="*/ 3631843 h 3631843"/>
              <a:gd name="connsiteX4" fmla="*/ 0 w 3387144"/>
              <a:gd name="connsiteY4" fmla="*/ 862885 h 3631843"/>
              <a:gd name="connsiteX5" fmla="*/ 1604838 w 3387144"/>
              <a:gd name="connsiteY5" fmla="*/ 1797949 h 3631843"/>
              <a:gd name="connsiteX6" fmla="*/ 2202287 w 3387144"/>
              <a:gd name="connsiteY6" fmla="*/ 0 h 3631843"/>
              <a:gd name="connsiteX0" fmla="*/ 2343817 w 3528674"/>
              <a:gd name="connsiteY0" fmla="*/ 0 h 3631843"/>
              <a:gd name="connsiteX1" fmla="*/ 3528674 w 3528674"/>
              <a:gd name="connsiteY1" fmla="*/ 1133341 h 3631843"/>
              <a:gd name="connsiteX2" fmla="*/ 1764268 w 3528674"/>
              <a:gd name="connsiteY2" fmla="*/ 1828800 h 3631843"/>
              <a:gd name="connsiteX3" fmla="*/ 1210477 w 3528674"/>
              <a:gd name="connsiteY3" fmla="*/ 3631843 h 3631843"/>
              <a:gd name="connsiteX4" fmla="*/ 141530 w 3528674"/>
              <a:gd name="connsiteY4" fmla="*/ 862885 h 3631843"/>
              <a:gd name="connsiteX5" fmla="*/ 1746368 w 3528674"/>
              <a:gd name="connsiteY5" fmla="*/ 1797949 h 3631843"/>
              <a:gd name="connsiteX6" fmla="*/ 2343817 w 3528674"/>
              <a:gd name="connsiteY6" fmla="*/ 0 h 3631843"/>
              <a:gd name="connsiteX0" fmla="*/ 2467174 w 3652031"/>
              <a:gd name="connsiteY0" fmla="*/ 0 h 3631843"/>
              <a:gd name="connsiteX1" fmla="*/ 3652031 w 3652031"/>
              <a:gd name="connsiteY1" fmla="*/ 1133341 h 3631843"/>
              <a:gd name="connsiteX2" fmla="*/ 1887625 w 3652031"/>
              <a:gd name="connsiteY2" fmla="*/ 1828800 h 3631843"/>
              <a:gd name="connsiteX3" fmla="*/ 1333834 w 3652031"/>
              <a:gd name="connsiteY3" fmla="*/ 3631843 h 3631843"/>
              <a:gd name="connsiteX4" fmla="*/ 264887 w 3652031"/>
              <a:gd name="connsiteY4" fmla="*/ 862885 h 3631843"/>
              <a:gd name="connsiteX5" fmla="*/ 1869725 w 3652031"/>
              <a:gd name="connsiteY5" fmla="*/ 1797949 h 3631843"/>
              <a:gd name="connsiteX6" fmla="*/ 2467174 w 3652031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99578 w 3663984"/>
              <a:gd name="connsiteY2" fmla="*/ 1828800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  <a:gd name="connsiteX0" fmla="*/ 2479127 w 3663984"/>
              <a:gd name="connsiteY0" fmla="*/ 0 h 3631843"/>
              <a:gd name="connsiteX1" fmla="*/ 3663984 w 3663984"/>
              <a:gd name="connsiteY1" fmla="*/ 1133341 h 3631843"/>
              <a:gd name="connsiteX2" fmla="*/ 1884080 w 3663984"/>
              <a:gd name="connsiteY2" fmla="*/ 1823634 h 3631843"/>
              <a:gd name="connsiteX3" fmla="*/ 1345787 w 3663984"/>
              <a:gd name="connsiteY3" fmla="*/ 3631843 h 3631843"/>
              <a:gd name="connsiteX4" fmla="*/ 261341 w 3663984"/>
              <a:gd name="connsiteY4" fmla="*/ 862885 h 3631843"/>
              <a:gd name="connsiteX5" fmla="*/ 1881678 w 3663984"/>
              <a:gd name="connsiteY5" fmla="*/ 1797949 h 3631843"/>
              <a:gd name="connsiteX6" fmla="*/ 2479127 w 3663984"/>
              <a:gd name="connsiteY6" fmla="*/ 0 h 3631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63984" h="3631843">
                <a:moveTo>
                  <a:pt x="2479127" y="0"/>
                </a:moveTo>
                <a:cubicBezTo>
                  <a:pt x="3096222" y="181468"/>
                  <a:pt x="3470510" y="714232"/>
                  <a:pt x="3663984" y="1133341"/>
                </a:cubicBezTo>
                <a:lnTo>
                  <a:pt x="1884080" y="1823634"/>
                </a:lnTo>
                <a:lnTo>
                  <a:pt x="1345787" y="3631843"/>
                </a:lnTo>
                <a:cubicBezTo>
                  <a:pt x="38908" y="3163474"/>
                  <a:pt x="-301909" y="1858197"/>
                  <a:pt x="261341" y="862885"/>
                </a:cubicBezTo>
                <a:lnTo>
                  <a:pt x="1881678" y="1797949"/>
                </a:lnTo>
                <a:lnTo>
                  <a:pt x="2479127" y="0"/>
                </a:lnTo>
                <a:close/>
              </a:path>
            </a:pathLst>
          </a:custGeom>
          <a:gradFill>
            <a:gsLst>
              <a:gs pos="0">
                <a:srgbClr val="FF0066"/>
              </a:gs>
              <a:gs pos="100000">
                <a:schemeClr val="accent2">
                  <a:lumMod val="50000"/>
                </a:schemeClr>
              </a:gs>
            </a:gsLst>
            <a:lin ang="13500000" scaled="1"/>
          </a:gradFill>
          <a:ln w="63500">
            <a:solidFill>
              <a:srgbClr val="FF0066"/>
            </a:solidFill>
          </a:ln>
          <a:effectLst>
            <a:outerShdw blurRad="254000" dist="635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loud 1"/>
          <p:cNvSpPr/>
          <p:nvPr/>
        </p:nvSpPr>
        <p:spPr>
          <a:xfrm rot="20102556">
            <a:off x="2494871" y="2994878"/>
            <a:ext cx="1822932" cy="84849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773018" y="2939629"/>
            <a:ext cx="1338992" cy="947043"/>
            <a:chOff x="2773018" y="2939629"/>
            <a:chExt cx="1338992" cy="947043"/>
          </a:xfrm>
        </p:grpSpPr>
        <p:pic>
          <p:nvPicPr>
            <p:cNvPr id="62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822319">
              <a:off x="2773018" y="3356340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8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162035" y="308540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3581678" y="2939629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8" name="Cloud 67"/>
          <p:cNvSpPr/>
          <p:nvPr/>
        </p:nvSpPr>
        <p:spPr>
          <a:xfrm rot="19358421">
            <a:off x="719789" y="4748935"/>
            <a:ext cx="1822932" cy="875299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026364" y="4604835"/>
            <a:ext cx="1230139" cy="1084576"/>
            <a:chOff x="1026364" y="4604835"/>
            <a:chExt cx="1230139" cy="1084576"/>
          </a:xfrm>
        </p:grpSpPr>
        <p:pic>
          <p:nvPicPr>
            <p:cNvPr id="66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92533">
              <a:off x="1026364" y="5154622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7275">
              <a:off x="1404575" y="4883863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" name="Picture 10" descr="2005 Penny Obv Unc D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884970">
              <a:off x="1726171" y="4604835"/>
              <a:ext cx="530332" cy="534789"/>
            </a:xfrm>
            <a:prstGeom prst="rect">
              <a:avLst/>
            </a:prstGeom>
            <a:noFill/>
            <a:effectLst>
              <a:outerShdw blurRad="254000" dist="63500" dir="2700000" algn="ctr" rotWithShape="0">
                <a:schemeClr val="bg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0" name="Cloud 69"/>
          <p:cNvSpPr/>
          <p:nvPr/>
        </p:nvSpPr>
        <p:spPr>
          <a:xfrm rot="392964">
            <a:off x="402065" y="3738629"/>
            <a:ext cx="1781758" cy="805661"/>
          </a:xfrm>
          <a:prstGeom prst="cloud">
            <a:avLst/>
          </a:prstGeom>
          <a:gradFill>
            <a:gsLst>
              <a:gs pos="0">
                <a:srgbClr val="00B0F0">
                  <a:alpha val="50000"/>
                </a:srgbClr>
              </a:gs>
              <a:gs pos="100000">
                <a:schemeClr val="bg2">
                  <a:alpha val="50000"/>
                </a:schemeClr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00B0F0"/>
                </a:gs>
                <a:gs pos="100000">
                  <a:srgbClr val="00FF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11134" y="3857731"/>
            <a:ext cx="1430579" cy="549738"/>
            <a:chOff x="611134" y="3857731"/>
            <a:chExt cx="1430579" cy="549738"/>
          </a:xfrm>
        </p:grpSpPr>
        <p:grpSp>
          <p:nvGrpSpPr>
            <p:cNvPr id="11" name="Group 10"/>
            <p:cNvGrpSpPr/>
            <p:nvPr/>
          </p:nvGrpSpPr>
          <p:grpSpPr>
            <a:xfrm>
              <a:off x="611134" y="3872680"/>
              <a:ext cx="969212" cy="534789"/>
              <a:chOff x="494246" y="3474002"/>
              <a:chExt cx="969212" cy="534789"/>
            </a:xfrm>
          </p:grpSpPr>
          <p:pic>
            <p:nvPicPr>
              <p:cNvPr id="57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49424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5" name="Picture 10" descr="2005 Penny Obv Unc D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12340">
                <a:off x="933126" y="3474002"/>
                <a:ext cx="530332" cy="534789"/>
              </a:xfrm>
              <a:prstGeom prst="rect">
                <a:avLst/>
              </a:prstGeom>
              <a:noFill/>
              <a:effectLst>
                <a:outerShdw blurRad="254000" dist="63500" dir="2700000" algn="ctr" rotWithShape="0">
                  <a:schemeClr val="bg1">
                    <a:alpha val="5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07" name="Picture 8" descr="2005 Penny Rev Unc D.png"/>
            <p:cNvPicPr>
              <a:picLocks noChangeAspect="1" noChangeArrowheads="1"/>
            </p:cNvPicPr>
            <p:nvPr/>
          </p:nvPicPr>
          <p:blipFill>
            <a:blip r:embed="rId5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160490">
              <a:off x="1506925" y="3857731"/>
              <a:ext cx="534788" cy="5303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5565480" y="4213555"/>
            <a:ext cx="1255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 2 heads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551528" y="4572000"/>
            <a:ext cx="11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= 3 flips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045352" y="4227352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ways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086600" y="4648200"/>
                <a:ext cx="1309589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4648200"/>
                <a:ext cx="1309589" cy="65011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5334000" y="5334000"/>
                <a:ext cx="3464218" cy="650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  <m:r>
                            <a:rPr lang="en-US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!</m:t>
                          </m:r>
                        </m:den>
                      </m:f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  <m:sSup>
                        <m:sSup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5334000"/>
                <a:ext cx="3464218" cy="65011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Freeform 79"/>
          <p:cNvSpPr/>
          <p:nvPr/>
        </p:nvSpPr>
        <p:spPr>
          <a:xfrm>
            <a:off x="3720790" y="2321331"/>
            <a:ext cx="1739590" cy="419192"/>
          </a:xfrm>
          <a:custGeom>
            <a:avLst/>
            <a:gdLst>
              <a:gd name="connsiteX0" fmla="*/ 1739590 w 1739590"/>
              <a:gd name="connsiteY0" fmla="*/ 379691 h 513400"/>
              <a:gd name="connsiteX1" fmla="*/ 1438508 w 1739590"/>
              <a:gd name="connsiteY1" fmla="*/ 498638 h 513400"/>
              <a:gd name="connsiteX2" fmla="*/ 1133708 w 1739590"/>
              <a:gd name="connsiteY2" fmla="*/ 82326 h 513400"/>
              <a:gd name="connsiteX3" fmla="*/ 806605 w 1739590"/>
              <a:gd name="connsiteY3" fmla="*/ 22852 h 513400"/>
              <a:gd name="connsiteX4" fmla="*/ 631903 w 1739590"/>
              <a:gd name="connsiteY4" fmla="*/ 361106 h 513400"/>
              <a:gd name="connsiteX5" fmla="*/ 286215 w 1739590"/>
              <a:gd name="connsiteY5" fmla="*/ 178969 h 513400"/>
              <a:gd name="connsiteX6" fmla="*/ 0 w 1739590"/>
              <a:gd name="connsiteY6" fmla="*/ 428013 h 513400"/>
              <a:gd name="connsiteX0" fmla="*/ 1739590 w 1739590"/>
              <a:gd name="connsiteY0" fmla="*/ 386186 h 519895"/>
              <a:gd name="connsiteX1" fmla="*/ 1438508 w 1739590"/>
              <a:gd name="connsiteY1" fmla="*/ 505133 h 519895"/>
              <a:gd name="connsiteX2" fmla="*/ 1133708 w 1739590"/>
              <a:gd name="connsiteY2" fmla="*/ 88821 h 519895"/>
              <a:gd name="connsiteX3" fmla="*/ 806605 w 1739590"/>
              <a:gd name="connsiteY3" fmla="*/ 29347 h 519895"/>
              <a:gd name="connsiteX4" fmla="*/ 606851 w 1739590"/>
              <a:gd name="connsiteY4" fmla="*/ 455283 h 519895"/>
              <a:gd name="connsiteX5" fmla="*/ 286215 w 1739590"/>
              <a:gd name="connsiteY5" fmla="*/ 185464 h 519895"/>
              <a:gd name="connsiteX6" fmla="*/ 0 w 1739590"/>
              <a:gd name="connsiteY6" fmla="*/ 434508 h 519895"/>
              <a:gd name="connsiteX0" fmla="*/ 1739590 w 1739590"/>
              <a:gd name="connsiteY0" fmla="*/ 328248 h 461957"/>
              <a:gd name="connsiteX1" fmla="*/ 1438508 w 1739590"/>
              <a:gd name="connsiteY1" fmla="*/ 447195 h 461957"/>
              <a:gd name="connsiteX2" fmla="*/ 1133708 w 1739590"/>
              <a:gd name="connsiteY2" fmla="*/ 30883 h 461957"/>
              <a:gd name="connsiteX3" fmla="*/ 806605 w 1739590"/>
              <a:gd name="connsiteY3" fmla="*/ 71617 h 461957"/>
              <a:gd name="connsiteX4" fmla="*/ 606851 w 1739590"/>
              <a:gd name="connsiteY4" fmla="*/ 397345 h 461957"/>
              <a:gd name="connsiteX5" fmla="*/ 286215 w 1739590"/>
              <a:gd name="connsiteY5" fmla="*/ 127526 h 461957"/>
              <a:gd name="connsiteX6" fmla="*/ 0 w 1739590"/>
              <a:gd name="connsiteY6" fmla="*/ 376570 h 461957"/>
              <a:gd name="connsiteX0" fmla="*/ 1739590 w 1739590"/>
              <a:gd name="connsiteY0" fmla="*/ 275202 h 402624"/>
              <a:gd name="connsiteX1" fmla="*/ 1438508 w 1739590"/>
              <a:gd name="connsiteY1" fmla="*/ 394149 h 402624"/>
              <a:gd name="connsiteX2" fmla="*/ 1196338 w 1739590"/>
              <a:gd name="connsiteY2" fmla="*/ 78045 h 402624"/>
              <a:gd name="connsiteX3" fmla="*/ 806605 w 1739590"/>
              <a:gd name="connsiteY3" fmla="*/ 18571 h 402624"/>
              <a:gd name="connsiteX4" fmla="*/ 606851 w 1739590"/>
              <a:gd name="connsiteY4" fmla="*/ 344299 h 402624"/>
              <a:gd name="connsiteX5" fmla="*/ 286215 w 1739590"/>
              <a:gd name="connsiteY5" fmla="*/ 74480 h 402624"/>
              <a:gd name="connsiteX6" fmla="*/ 0 w 1739590"/>
              <a:gd name="connsiteY6" fmla="*/ 323524 h 402624"/>
              <a:gd name="connsiteX0" fmla="*/ 1739590 w 1739590"/>
              <a:gd name="connsiteY0" fmla="*/ 291770 h 419192"/>
              <a:gd name="connsiteX1" fmla="*/ 1438508 w 1739590"/>
              <a:gd name="connsiteY1" fmla="*/ 410717 h 419192"/>
              <a:gd name="connsiteX2" fmla="*/ 1196338 w 1739590"/>
              <a:gd name="connsiteY2" fmla="*/ 94613 h 419192"/>
              <a:gd name="connsiteX3" fmla="*/ 806605 w 1739590"/>
              <a:gd name="connsiteY3" fmla="*/ 35139 h 419192"/>
              <a:gd name="connsiteX4" fmla="*/ 606851 w 1739590"/>
              <a:gd name="connsiteY4" fmla="*/ 360867 h 419192"/>
              <a:gd name="connsiteX5" fmla="*/ 286215 w 1739590"/>
              <a:gd name="connsiteY5" fmla="*/ 91048 h 419192"/>
              <a:gd name="connsiteX6" fmla="*/ 0 w 1739590"/>
              <a:gd name="connsiteY6" fmla="*/ 340092 h 419192"/>
              <a:gd name="connsiteX0" fmla="*/ 1739590 w 1739590"/>
              <a:gd name="connsiteY0" fmla="*/ 291770 h 419192"/>
              <a:gd name="connsiteX1" fmla="*/ 1438508 w 1739590"/>
              <a:gd name="connsiteY1" fmla="*/ 410717 h 419192"/>
              <a:gd name="connsiteX2" fmla="*/ 1196338 w 1739590"/>
              <a:gd name="connsiteY2" fmla="*/ 94613 h 419192"/>
              <a:gd name="connsiteX3" fmla="*/ 806605 w 1739590"/>
              <a:gd name="connsiteY3" fmla="*/ 35139 h 419192"/>
              <a:gd name="connsiteX4" fmla="*/ 606851 w 1739590"/>
              <a:gd name="connsiteY4" fmla="*/ 360867 h 419192"/>
              <a:gd name="connsiteX5" fmla="*/ 286215 w 1739590"/>
              <a:gd name="connsiteY5" fmla="*/ 91048 h 419192"/>
              <a:gd name="connsiteX6" fmla="*/ 0 w 1739590"/>
              <a:gd name="connsiteY6" fmla="*/ 340092 h 419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9590" h="419192">
                <a:moveTo>
                  <a:pt x="1739590" y="291770"/>
                </a:moveTo>
                <a:cubicBezTo>
                  <a:pt x="1639539" y="376024"/>
                  <a:pt x="1529050" y="443576"/>
                  <a:pt x="1438508" y="410717"/>
                </a:cubicBezTo>
                <a:cubicBezTo>
                  <a:pt x="1347966" y="377858"/>
                  <a:pt x="1301655" y="157209"/>
                  <a:pt x="1196338" y="94613"/>
                </a:cubicBezTo>
                <a:cubicBezTo>
                  <a:pt x="1091021" y="32017"/>
                  <a:pt x="967483" y="-46815"/>
                  <a:pt x="806605" y="35139"/>
                </a:cubicBezTo>
                <a:cubicBezTo>
                  <a:pt x="645727" y="117093"/>
                  <a:pt x="756213" y="339023"/>
                  <a:pt x="606851" y="360867"/>
                </a:cubicBezTo>
                <a:cubicBezTo>
                  <a:pt x="457489" y="382711"/>
                  <a:pt x="391532" y="79897"/>
                  <a:pt x="286215" y="91048"/>
                </a:cubicBezTo>
                <a:cubicBezTo>
                  <a:pt x="180898" y="102199"/>
                  <a:pt x="90449" y="221145"/>
                  <a:pt x="0" y="340092"/>
                </a:cubicBezTo>
              </a:path>
            </a:pathLst>
          </a:custGeom>
          <a:noFill/>
          <a:ln>
            <a:solidFill>
              <a:schemeClr val="accent6">
                <a:lumMod val="50000"/>
              </a:schemeClr>
            </a:solidFill>
            <a:headEnd type="none" w="med" len="med"/>
            <a:tailEnd type="arrow" w="med" len="med"/>
          </a:ln>
          <a:effectLst>
            <a:outerShdw blurRad="63500" dist="254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4850704" y="1981200"/>
                <a:ext cx="42276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𝑎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6699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𝑏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0704" y="1981200"/>
                <a:ext cx="4227696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repeatCount="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repeatCount="8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repeatCount="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repeatCount="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repeatCount="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repeatCount="8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5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125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6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5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125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500"/>
                            </p:stCondLst>
                            <p:childTnLst>
                              <p:par>
                                <p:cTn id="95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26" presetClass="emp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50" tmFilter="0, 0; .2, .5; .8, .5; 1, 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125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6" presetClass="entr" presetSubtype="32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93" grpId="1"/>
      <p:bldP spid="93" grpId="2"/>
      <p:bldP spid="77" grpId="0" animBg="1"/>
      <p:bldP spid="77" grpId="1" animBg="1"/>
      <p:bldP spid="78" grpId="0" animBg="1"/>
      <p:bldP spid="78" grpId="1" animBg="1"/>
      <p:bldP spid="23" grpId="0" animBg="1"/>
      <p:bldP spid="2" grpId="0" animBg="1"/>
      <p:bldP spid="2" grpId="2" animBg="1"/>
      <p:bldP spid="2" grpId="3" animBg="1"/>
      <p:bldP spid="68" grpId="0" animBg="1"/>
      <p:bldP spid="68" grpId="2" animBg="1"/>
      <p:bldP spid="68" grpId="3" animBg="1"/>
      <p:bldP spid="70" grpId="0" animBg="1"/>
      <p:bldP spid="70" grpId="2" animBg="1"/>
      <p:bldP spid="70" grpId="3" animBg="1"/>
      <p:bldP spid="21" grpId="0"/>
      <p:bldP spid="74" grpId="0"/>
      <p:bldP spid="75" grpId="0"/>
      <p:bldP spid="22" grpId="0"/>
      <p:bldP spid="22" grpId="2"/>
      <p:bldP spid="22" grpId="3"/>
      <p:bldP spid="76" grpId="0"/>
      <p:bldP spid="76" grpId="1"/>
      <p:bldP spid="76" grpId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21139</TotalTime>
  <Words>1131</Words>
  <Application>Microsoft Office PowerPoint</Application>
  <PresentationFormat>On-screen Show (4:3)</PresentationFormat>
  <Paragraphs>208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131</cp:revision>
  <dcterms:created xsi:type="dcterms:W3CDTF">2011-01-09T06:10:58Z</dcterms:created>
  <dcterms:modified xsi:type="dcterms:W3CDTF">2014-07-14T02:40:20Z</dcterms:modified>
</cp:coreProperties>
</file>